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72" r:id="rId4"/>
    <p:sldId id="274" r:id="rId5"/>
    <p:sldId id="270" r:id="rId6"/>
    <p:sldId id="273" r:id="rId7"/>
    <p:sldId id="257" r:id="rId8"/>
    <p:sldId id="263" r:id="rId9"/>
    <p:sldId id="258" r:id="rId10"/>
    <p:sldId id="261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B8A541-CE60-4FB9-9F7E-A78636F43E65}" v="28" dt="2024-04-08T14:51:54.876"/>
    <p1510:client id="{75342D7F-2285-483E-8FFF-62CF6DBCE452}" v="100" dt="2024-04-09T12:03:00.178"/>
    <p1510:client id="{9F69770A-814A-0EA1-448F-9F91DA54DDE4}" v="105" dt="2024-04-09T15:04:43.687"/>
    <p1510:client id="{A9367057-CD58-D2C8-46CF-3BD239D84910}" v="478" dt="2024-04-09T14:43:37.040"/>
    <p1510:client id="{B3C9793D-C527-4997-891F-0753333A819E}" v="4" dt="2024-04-09T20:49:41.900"/>
    <p1510:client id="{DF46BDBF-D5BF-6716-430A-C8CBFE6B961A}" v="24" dt="2024-04-09T16:43:27.678"/>
    <p1510:client id="{F95EDD0D-EF7D-DE17-FA53-05BD396FC13E}" v="12" dt="2024-04-09T20:25:53.1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MASSETTI" userId="S::luciano.massetti@cnr.it::55657de2-b4a8-44e4-ad96-ce0740cec2ff" providerId="AD" clId="Web-{B3C9793D-C527-4997-891F-0753333A819E}"/>
    <pc:docChg chg="modSld">
      <pc:chgData name="LUCIANO MASSETTI" userId="S::luciano.massetti@cnr.it::55657de2-b4a8-44e4-ad96-ce0740cec2ff" providerId="AD" clId="Web-{B3C9793D-C527-4997-891F-0753333A819E}" dt="2024-04-09T20:49:41.900" v="3" actId="20577"/>
      <pc:docMkLst>
        <pc:docMk/>
      </pc:docMkLst>
      <pc:sldChg chg="modSp">
        <pc:chgData name="LUCIANO MASSETTI" userId="S::luciano.massetti@cnr.it::55657de2-b4a8-44e4-ad96-ce0740cec2ff" providerId="AD" clId="Web-{B3C9793D-C527-4997-891F-0753333A819E}" dt="2024-04-09T20:49:41.900" v="3" actId="20577"/>
        <pc:sldMkLst>
          <pc:docMk/>
          <pc:sldMk cId="4123423252" sldId="258"/>
        </pc:sldMkLst>
        <pc:spChg chg="mod">
          <ac:chgData name="LUCIANO MASSETTI" userId="S::luciano.massetti@cnr.it::55657de2-b4a8-44e4-ad96-ce0740cec2ff" providerId="AD" clId="Web-{B3C9793D-C527-4997-891F-0753333A819E}" dt="2024-04-09T20:49:41.900" v="3" actId="20577"/>
          <ac:spMkLst>
            <pc:docMk/>
            <pc:sldMk cId="4123423252" sldId="258"/>
            <ac:spMk id="3" creationId="{0FE0A71B-4477-3563-6B3F-3310A8B03308}"/>
          </ac:spMkLst>
        </pc:spChg>
      </pc:sldChg>
    </pc:docChg>
  </pc:docChgLst>
  <pc:docChgLst>
    <pc:chgData name="ALESSANDRO ZALDEI" userId="ce39d38a-e187-4428-afc3-bc659fa838df" providerId="ADAL" clId="{59B8A541-CE60-4FB9-9F7E-A78636F43E65}"/>
    <pc:docChg chg="undo custSel addSld modSld">
      <pc:chgData name="ALESSANDRO ZALDEI" userId="ce39d38a-e187-4428-afc3-bc659fa838df" providerId="ADAL" clId="{59B8A541-CE60-4FB9-9F7E-A78636F43E65}" dt="2024-04-08T14:51:54.876" v="88" actId="1076"/>
      <pc:docMkLst>
        <pc:docMk/>
      </pc:docMkLst>
      <pc:sldChg chg="delSp modSp mod">
        <pc:chgData name="ALESSANDRO ZALDEI" userId="ce39d38a-e187-4428-afc3-bc659fa838df" providerId="ADAL" clId="{59B8A541-CE60-4FB9-9F7E-A78636F43E65}" dt="2024-04-08T14:36:24.555" v="6" actId="1076"/>
        <pc:sldMkLst>
          <pc:docMk/>
          <pc:sldMk cId="2807053357" sldId="265"/>
        </pc:sldMkLst>
        <pc:spChg chg="del">
          <ac:chgData name="ALESSANDRO ZALDEI" userId="ce39d38a-e187-4428-afc3-bc659fa838df" providerId="ADAL" clId="{59B8A541-CE60-4FB9-9F7E-A78636F43E65}" dt="2024-04-08T14:36:19.545" v="5" actId="478"/>
          <ac:spMkLst>
            <pc:docMk/>
            <pc:sldMk cId="2807053357" sldId="265"/>
            <ac:spMk id="20" creationId="{270839EC-C884-942F-4EC1-F2F249C45094}"/>
          </ac:spMkLst>
        </pc:spChg>
        <pc:spChg chg="del">
          <ac:chgData name="ALESSANDRO ZALDEI" userId="ce39d38a-e187-4428-afc3-bc659fa838df" providerId="ADAL" clId="{59B8A541-CE60-4FB9-9F7E-A78636F43E65}" dt="2024-04-08T14:36:13.395" v="3" actId="478"/>
          <ac:spMkLst>
            <pc:docMk/>
            <pc:sldMk cId="2807053357" sldId="265"/>
            <ac:spMk id="21" creationId="{6941850C-6207-8B22-1E67-2AD76D4720E3}"/>
          </ac:spMkLst>
        </pc:spChg>
        <pc:graphicFrameChg chg="mod modGraphic">
          <ac:chgData name="ALESSANDRO ZALDEI" userId="ce39d38a-e187-4428-afc3-bc659fa838df" providerId="ADAL" clId="{59B8A541-CE60-4FB9-9F7E-A78636F43E65}" dt="2024-04-08T14:36:24.555" v="6" actId="1076"/>
          <ac:graphicFrameMkLst>
            <pc:docMk/>
            <pc:sldMk cId="2807053357" sldId="265"/>
            <ac:graphicFrameMk id="22" creationId="{756E216D-C623-BC10-22D3-13BAE42FFD21}"/>
          </ac:graphicFrameMkLst>
        </pc:graphicFrameChg>
      </pc:sldChg>
      <pc:sldChg chg="addSp delSp modSp add mod">
        <pc:chgData name="ALESSANDRO ZALDEI" userId="ce39d38a-e187-4428-afc3-bc659fa838df" providerId="ADAL" clId="{59B8A541-CE60-4FB9-9F7E-A78636F43E65}" dt="2024-04-08T14:51:54.876" v="88" actId="1076"/>
        <pc:sldMkLst>
          <pc:docMk/>
          <pc:sldMk cId="313403469" sldId="274"/>
        </pc:sldMkLst>
        <pc:spChg chg="mod">
          <ac:chgData name="ALESSANDRO ZALDEI" userId="ce39d38a-e187-4428-afc3-bc659fa838df" providerId="ADAL" clId="{59B8A541-CE60-4FB9-9F7E-A78636F43E65}" dt="2024-04-08T14:37:55.642" v="31" actId="20577"/>
          <ac:spMkLst>
            <pc:docMk/>
            <pc:sldMk cId="313403469" sldId="274"/>
            <ac:spMk id="2" creationId="{B34485D7-4279-BD5F-2A41-6BAE2F961036}"/>
          </ac:spMkLst>
        </pc:spChg>
        <pc:grpChg chg="del">
          <ac:chgData name="ALESSANDRO ZALDEI" userId="ce39d38a-e187-4428-afc3-bc659fa838df" providerId="ADAL" clId="{59B8A541-CE60-4FB9-9F7E-A78636F43E65}" dt="2024-04-08T14:44:25.119" v="32" actId="478"/>
          <ac:grpSpMkLst>
            <pc:docMk/>
            <pc:sldMk cId="313403469" sldId="274"/>
            <ac:grpSpMk id="13" creationId="{682191BE-3EEC-DEC4-FA1C-ED38A4A83F58}"/>
          </ac:grpSpMkLst>
        </pc:grpChg>
        <pc:graphicFrameChg chg="add del mod">
          <ac:chgData name="ALESSANDRO ZALDEI" userId="ce39d38a-e187-4428-afc3-bc659fa838df" providerId="ADAL" clId="{59B8A541-CE60-4FB9-9F7E-A78636F43E65}" dt="2024-04-08T14:47:53.381" v="73" actId="478"/>
          <ac:graphicFrameMkLst>
            <pc:docMk/>
            <pc:sldMk cId="313403469" sldId="274"/>
            <ac:graphicFrameMk id="7" creationId="{164AA383-A2D2-5EB4-1668-90670ADD5CF6}"/>
          </ac:graphicFrameMkLst>
        </pc:graphicFrameChg>
        <pc:graphicFrameChg chg="mod modGraphic">
          <ac:chgData name="ALESSANDRO ZALDEI" userId="ce39d38a-e187-4428-afc3-bc659fa838df" providerId="ADAL" clId="{59B8A541-CE60-4FB9-9F7E-A78636F43E65}" dt="2024-04-08T14:46:53.440" v="67" actId="14100"/>
          <ac:graphicFrameMkLst>
            <pc:docMk/>
            <pc:sldMk cId="313403469" sldId="274"/>
            <ac:graphicFrameMk id="22" creationId="{756E216D-C623-BC10-22D3-13BAE42FFD21}"/>
          </ac:graphicFrameMkLst>
        </pc:graphicFrameChg>
        <pc:picChg chg="add mod">
          <ac:chgData name="ALESSANDRO ZALDEI" userId="ce39d38a-e187-4428-afc3-bc659fa838df" providerId="ADAL" clId="{59B8A541-CE60-4FB9-9F7E-A78636F43E65}" dt="2024-04-08T14:46:19.318" v="49" actId="1076"/>
          <ac:picMkLst>
            <pc:docMk/>
            <pc:sldMk cId="313403469" sldId="274"/>
            <ac:picMk id="4" creationId="{A448D6AB-00C3-98FD-D789-15FFD931F595}"/>
          </ac:picMkLst>
        </pc:picChg>
        <pc:picChg chg="add mod">
          <ac:chgData name="ALESSANDRO ZALDEI" userId="ce39d38a-e187-4428-afc3-bc659fa838df" providerId="ADAL" clId="{59B8A541-CE60-4FB9-9F7E-A78636F43E65}" dt="2024-04-08T14:51:54.876" v="88" actId="1076"/>
          <ac:picMkLst>
            <pc:docMk/>
            <pc:sldMk cId="313403469" sldId="274"/>
            <ac:picMk id="1026" creationId="{8937FFC6-1F87-2E55-E736-A4F3964E3682}"/>
          </ac:picMkLst>
        </pc:picChg>
        <pc:picChg chg="add del mod">
          <ac:chgData name="ALESSANDRO ZALDEI" userId="ce39d38a-e187-4428-afc3-bc659fa838df" providerId="ADAL" clId="{59B8A541-CE60-4FB9-9F7E-A78636F43E65}" dt="2024-04-08T14:48:24.062" v="79" actId="478"/>
          <ac:picMkLst>
            <pc:docMk/>
            <pc:sldMk cId="313403469" sldId="274"/>
            <ac:picMk id="1028" creationId="{842FC0D3-CDEF-39AE-C0EB-71E72AE1FAD7}"/>
          </ac:picMkLst>
        </pc:picChg>
        <pc:picChg chg="add mod">
          <ac:chgData name="ALESSANDRO ZALDEI" userId="ce39d38a-e187-4428-afc3-bc659fa838df" providerId="ADAL" clId="{59B8A541-CE60-4FB9-9F7E-A78636F43E65}" dt="2024-04-08T14:51:50.025" v="86" actId="1076"/>
          <ac:picMkLst>
            <pc:docMk/>
            <pc:sldMk cId="313403469" sldId="274"/>
            <ac:picMk id="1030" creationId="{1A4761DF-91DD-68D3-9225-714D8D6327F7}"/>
          </ac:picMkLst>
        </pc:picChg>
      </pc:sldChg>
    </pc:docChg>
  </pc:docChgLst>
  <pc:docChgLst>
    <pc:chgData name="LUCIANO MASSETTI" userId="S::luciano.massetti@cnr.it::55657de2-b4a8-44e4-ad96-ce0740cec2ff" providerId="AD" clId="Web-{9F69770A-814A-0EA1-448F-9F91DA54DDE4}"/>
    <pc:docChg chg="modSld">
      <pc:chgData name="LUCIANO MASSETTI" userId="S::luciano.massetti@cnr.it::55657de2-b4a8-44e4-ad96-ce0740cec2ff" providerId="AD" clId="Web-{9F69770A-814A-0EA1-448F-9F91DA54DDE4}" dt="2024-04-09T15:04:43.687" v="104" actId="14100"/>
      <pc:docMkLst>
        <pc:docMk/>
      </pc:docMkLst>
      <pc:sldChg chg="addSp delSp modSp">
        <pc:chgData name="LUCIANO MASSETTI" userId="S::luciano.massetti@cnr.it::55657de2-b4a8-44e4-ad96-ce0740cec2ff" providerId="AD" clId="Web-{9F69770A-814A-0EA1-448F-9F91DA54DDE4}" dt="2024-04-09T15:04:43.687" v="104" actId="14100"/>
        <pc:sldMkLst>
          <pc:docMk/>
          <pc:sldMk cId="1631007343" sldId="275"/>
        </pc:sldMkLst>
        <pc:picChg chg="add mod">
          <ac:chgData name="LUCIANO MASSETTI" userId="S::luciano.massetti@cnr.it::55657de2-b4a8-44e4-ad96-ce0740cec2ff" providerId="AD" clId="Web-{9F69770A-814A-0EA1-448F-9F91DA54DDE4}" dt="2024-04-09T14:53:37.607" v="13" actId="1076"/>
          <ac:picMkLst>
            <pc:docMk/>
            <pc:sldMk cId="1631007343" sldId="275"/>
            <ac:picMk id="6" creationId="{A8F0E334-3D8D-81D1-A309-8ED2996F80F6}"/>
          </ac:picMkLst>
        </pc:picChg>
        <pc:picChg chg="add mod">
          <ac:chgData name="LUCIANO MASSETTI" userId="S::luciano.massetti@cnr.it::55657de2-b4a8-44e4-ad96-ce0740cec2ff" providerId="AD" clId="Web-{9F69770A-814A-0EA1-448F-9F91DA54DDE4}" dt="2024-04-09T14:54:13.873" v="23" actId="1076"/>
          <ac:picMkLst>
            <pc:docMk/>
            <pc:sldMk cId="1631007343" sldId="275"/>
            <ac:picMk id="7" creationId="{AE466090-45B1-1D7B-C4A6-27BE81CC9A4E}"/>
          </ac:picMkLst>
        </pc:picChg>
        <pc:picChg chg="add del mod">
          <ac:chgData name="LUCIANO MASSETTI" userId="S::luciano.massetti@cnr.it::55657de2-b4a8-44e4-ad96-ce0740cec2ff" providerId="AD" clId="Web-{9F69770A-814A-0EA1-448F-9F91DA54DDE4}" dt="2024-04-09T14:59:56.554" v="37"/>
          <ac:picMkLst>
            <pc:docMk/>
            <pc:sldMk cId="1631007343" sldId="275"/>
            <ac:picMk id="8" creationId="{33FF960F-C98D-1894-6790-601C84961F57}"/>
          </ac:picMkLst>
        </pc:picChg>
        <pc:picChg chg="add del mod">
          <ac:chgData name="LUCIANO MASSETTI" userId="S::luciano.massetti@cnr.it::55657de2-b4a8-44e4-ad96-ce0740cec2ff" providerId="AD" clId="Web-{9F69770A-814A-0EA1-448F-9F91DA54DDE4}" dt="2024-04-09T14:57:58.020" v="26"/>
          <ac:picMkLst>
            <pc:docMk/>
            <pc:sldMk cId="1631007343" sldId="275"/>
            <ac:picMk id="11" creationId="{B5FCF2C1-366B-D926-C74E-23818D025846}"/>
          </ac:picMkLst>
        </pc:picChg>
        <pc:picChg chg="add mod">
          <ac:chgData name="LUCIANO MASSETTI" userId="S::luciano.massetti@cnr.it::55657de2-b4a8-44e4-ad96-ce0740cec2ff" providerId="AD" clId="Web-{9F69770A-814A-0EA1-448F-9F91DA54DDE4}" dt="2024-04-09T15:02:01.620" v="86" actId="1076"/>
          <ac:picMkLst>
            <pc:docMk/>
            <pc:sldMk cId="1631007343" sldId="275"/>
            <ac:picMk id="12" creationId="{7685BA49-F4CF-D7A3-5D7B-ECEC9E5C44D2}"/>
          </ac:picMkLst>
        </pc:picChg>
        <pc:picChg chg="mod">
          <ac:chgData name="LUCIANO MASSETTI" userId="S::luciano.massetti@cnr.it::55657de2-b4a8-44e4-ad96-ce0740cec2ff" providerId="AD" clId="Web-{9F69770A-814A-0EA1-448F-9F91DA54DDE4}" dt="2024-04-09T14:54:08.311" v="22" actId="1076"/>
          <ac:picMkLst>
            <pc:docMk/>
            <pc:sldMk cId="1631007343" sldId="275"/>
            <ac:picMk id="13" creationId="{12299617-34F4-2B1D-D422-DBFE85860CD2}"/>
          </ac:picMkLst>
        </pc:picChg>
        <pc:picChg chg="add mod">
          <ac:chgData name="LUCIANO MASSETTI" userId="S::luciano.massetti@cnr.it::55657de2-b4a8-44e4-ad96-ce0740cec2ff" providerId="AD" clId="Web-{9F69770A-814A-0EA1-448F-9F91DA54DDE4}" dt="2024-04-09T15:02:08.948" v="88" actId="1076"/>
          <ac:picMkLst>
            <pc:docMk/>
            <pc:sldMk cId="1631007343" sldId="275"/>
            <ac:picMk id="14" creationId="{5AF9CE17-AB5D-CC6D-A92A-EA822801F1A3}"/>
          </ac:picMkLst>
        </pc:picChg>
        <pc:picChg chg="add mod">
          <ac:chgData name="LUCIANO MASSETTI" userId="S::luciano.massetti@cnr.it::55657de2-b4a8-44e4-ad96-ce0740cec2ff" providerId="AD" clId="Web-{9F69770A-814A-0EA1-448F-9F91DA54DDE4}" dt="2024-04-09T15:02:10.402" v="89" actId="1076"/>
          <ac:picMkLst>
            <pc:docMk/>
            <pc:sldMk cId="1631007343" sldId="275"/>
            <ac:picMk id="15" creationId="{BF0DBFDC-A326-11FD-B9F1-C7F214040064}"/>
          </ac:picMkLst>
        </pc:picChg>
        <pc:picChg chg="add mod">
          <ac:chgData name="LUCIANO MASSETTI" userId="S::luciano.massetti@cnr.it::55657de2-b4a8-44e4-ad96-ce0740cec2ff" providerId="AD" clId="Web-{9F69770A-814A-0EA1-448F-9F91DA54DDE4}" dt="2024-04-09T15:03:37.951" v="100" actId="1076"/>
          <ac:picMkLst>
            <pc:docMk/>
            <pc:sldMk cId="1631007343" sldId="275"/>
            <ac:picMk id="16" creationId="{2C41E20B-A592-AB75-500A-398597FB5621}"/>
          </ac:picMkLst>
        </pc:picChg>
        <pc:picChg chg="add del mod">
          <ac:chgData name="LUCIANO MASSETTI" userId="S::luciano.massetti@cnr.it::55657de2-b4a8-44e4-ad96-ce0740cec2ff" providerId="AD" clId="Web-{9F69770A-814A-0EA1-448F-9F91DA54DDE4}" dt="2024-04-09T15:00:10.492" v="44"/>
          <ac:picMkLst>
            <pc:docMk/>
            <pc:sldMk cId="1631007343" sldId="275"/>
            <ac:picMk id="17" creationId="{B313FA60-E8CB-847C-D3A5-C9E01D8475A5}"/>
          </ac:picMkLst>
        </pc:picChg>
        <pc:picChg chg="add del mod">
          <ac:chgData name="LUCIANO MASSETTI" userId="S::luciano.massetti@cnr.it::55657de2-b4a8-44e4-ad96-ce0740cec2ff" providerId="AD" clId="Web-{9F69770A-814A-0EA1-448F-9F91DA54DDE4}" dt="2024-04-09T15:02:56.137" v="99"/>
          <ac:picMkLst>
            <pc:docMk/>
            <pc:sldMk cId="1631007343" sldId="275"/>
            <ac:picMk id="18" creationId="{31FEEB70-A4A6-9106-A04B-BF783C467AD7}"/>
          </ac:picMkLst>
        </pc:picChg>
        <pc:picChg chg="add mod">
          <ac:chgData name="LUCIANO MASSETTI" userId="S::luciano.massetti@cnr.it::55657de2-b4a8-44e4-ad96-ce0740cec2ff" providerId="AD" clId="Web-{9F69770A-814A-0EA1-448F-9F91DA54DDE4}" dt="2024-04-09T15:04:43.687" v="104" actId="14100"/>
          <ac:picMkLst>
            <pc:docMk/>
            <pc:sldMk cId="1631007343" sldId="275"/>
            <ac:picMk id="19" creationId="{C15CDAD5-4C2C-2375-96A7-36FF7A9E9B06}"/>
          </ac:picMkLst>
        </pc:picChg>
      </pc:sldChg>
    </pc:docChg>
  </pc:docChgLst>
  <pc:docChgLst>
    <pc:chgData name="ALESSANDRO ZALDEI" userId="ce39d38a-e187-4428-afc3-bc659fa838df" providerId="ADAL" clId="{75342D7F-2285-483E-8FFF-62CF6DBCE452}"/>
    <pc:docChg chg="undo custSel addSld delSld modSld sldOrd">
      <pc:chgData name="ALESSANDRO ZALDEI" userId="ce39d38a-e187-4428-afc3-bc659fa838df" providerId="ADAL" clId="{75342D7F-2285-483E-8FFF-62CF6DBCE452}" dt="2024-04-09T12:21:45.700" v="2913" actId="20577"/>
      <pc:docMkLst>
        <pc:docMk/>
      </pc:docMkLst>
      <pc:sldChg chg="del">
        <pc:chgData name="ALESSANDRO ZALDEI" userId="ce39d38a-e187-4428-afc3-bc659fa838df" providerId="ADAL" clId="{75342D7F-2285-483E-8FFF-62CF6DBCE452}" dt="2024-04-08T12:21:36.681" v="101" actId="47"/>
        <pc:sldMkLst>
          <pc:docMk/>
          <pc:sldMk cId="3075644887" sldId="260"/>
        </pc:sldMkLst>
      </pc:sldChg>
      <pc:sldChg chg="addSp delSp modSp add mod modTransition">
        <pc:chgData name="ALESSANDRO ZALDEI" userId="ce39d38a-e187-4428-afc3-bc659fa838df" providerId="ADAL" clId="{75342D7F-2285-483E-8FFF-62CF6DBCE452}" dt="2024-04-09T12:02:25.571" v="2675"/>
        <pc:sldMkLst>
          <pc:docMk/>
          <pc:sldMk cId="1993912912" sldId="264"/>
        </pc:sldMkLst>
        <pc:spChg chg="mod">
          <ac:chgData name="ALESSANDRO ZALDEI" userId="ce39d38a-e187-4428-afc3-bc659fa838df" providerId="ADAL" clId="{75342D7F-2285-483E-8FFF-62CF6DBCE452}" dt="2024-04-08T12:21:24.362" v="100" actId="207"/>
          <ac:spMkLst>
            <pc:docMk/>
            <pc:sldMk cId="1993912912" sldId="264"/>
            <ac:spMk id="2" creationId="{B34485D7-4279-BD5F-2A41-6BAE2F961036}"/>
          </ac:spMkLst>
        </pc:spChg>
        <pc:spChg chg="mod">
          <ac:chgData name="ALESSANDRO ZALDEI" userId="ce39d38a-e187-4428-afc3-bc659fa838df" providerId="ADAL" clId="{75342D7F-2285-483E-8FFF-62CF6DBCE452}" dt="2024-04-08T12:23:37.751" v="241" actId="20577"/>
          <ac:spMkLst>
            <pc:docMk/>
            <pc:sldMk cId="1993912912" sldId="264"/>
            <ac:spMk id="3" creationId="{467F5E23-AE5E-43D1-798B-224A490EAA71}"/>
          </ac:spMkLst>
        </pc:spChg>
        <pc:spChg chg="add mod">
          <ac:chgData name="ALESSANDRO ZALDEI" userId="ce39d38a-e187-4428-afc3-bc659fa838df" providerId="ADAL" clId="{75342D7F-2285-483E-8FFF-62CF6DBCE452}" dt="2024-04-08T12:25:19.734" v="253" actId="1076"/>
          <ac:spMkLst>
            <pc:docMk/>
            <pc:sldMk cId="1993912912" sldId="264"/>
            <ac:spMk id="8" creationId="{E515BB7C-0720-5979-DB3B-13C200D86D58}"/>
          </ac:spMkLst>
        </pc:spChg>
        <pc:picChg chg="add mod">
          <ac:chgData name="ALESSANDRO ZALDEI" userId="ce39d38a-e187-4428-afc3-bc659fa838df" providerId="ADAL" clId="{75342D7F-2285-483E-8FFF-62CF6DBCE452}" dt="2024-04-08T12:25:16.621" v="252" actId="1076"/>
          <ac:picMkLst>
            <pc:docMk/>
            <pc:sldMk cId="1993912912" sldId="264"/>
            <ac:picMk id="4" creationId="{2F655DC1-C91E-13A8-0EC9-F2B59FE1958B}"/>
          </ac:picMkLst>
        </pc:picChg>
        <pc:picChg chg="del">
          <ac:chgData name="ALESSANDRO ZALDEI" userId="ce39d38a-e187-4428-afc3-bc659fa838df" providerId="ADAL" clId="{75342D7F-2285-483E-8FFF-62CF6DBCE452}" dt="2024-04-08T12:21:01.294" v="96" actId="478"/>
          <ac:picMkLst>
            <pc:docMk/>
            <pc:sldMk cId="1993912912" sldId="264"/>
            <ac:picMk id="7" creationId="{F6DF8B89-C1A1-58FF-8624-8D58B600927B}"/>
          </ac:picMkLst>
        </pc:picChg>
      </pc:sldChg>
      <pc:sldChg chg="addSp delSp modSp add mod modTransition">
        <pc:chgData name="ALESSANDRO ZALDEI" userId="ce39d38a-e187-4428-afc3-bc659fa838df" providerId="ADAL" clId="{75342D7F-2285-483E-8FFF-62CF6DBCE452}" dt="2024-04-09T12:02:25.571" v="2675"/>
        <pc:sldMkLst>
          <pc:docMk/>
          <pc:sldMk cId="2807053357" sldId="265"/>
        </pc:sldMkLst>
        <pc:spChg chg="mod">
          <ac:chgData name="ALESSANDRO ZALDEI" userId="ce39d38a-e187-4428-afc3-bc659fa838df" providerId="ADAL" clId="{75342D7F-2285-483E-8FFF-62CF6DBCE452}" dt="2024-04-08T12:28:54.928" v="365" actId="6549"/>
          <ac:spMkLst>
            <pc:docMk/>
            <pc:sldMk cId="2807053357" sldId="265"/>
            <ac:spMk id="2" creationId="{B34485D7-4279-BD5F-2A41-6BAE2F961036}"/>
          </ac:spMkLst>
        </pc:spChg>
        <pc:spChg chg="mod">
          <ac:chgData name="ALESSANDRO ZALDEI" userId="ce39d38a-e187-4428-afc3-bc659fa838df" providerId="ADAL" clId="{75342D7F-2285-483E-8FFF-62CF6DBCE452}" dt="2024-04-08T12:30:03.146" v="682" actId="5793"/>
          <ac:spMkLst>
            <pc:docMk/>
            <pc:sldMk cId="2807053357" sldId="265"/>
            <ac:spMk id="3" creationId="{467F5E23-AE5E-43D1-798B-224A490EAA71}"/>
          </ac:spMkLst>
        </pc:spChg>
        <pc:spChg chg="mod">
          <ac:chgData name="ALESSANDRO ZALDEI" userId="ce39d38a-e187-4428-afc3-bc659fa838df" providerId="ADAL" clId="{75342D7F-2285-483E-8FFF-62CF6DBCE452}" dt="2024-04-08T12:31:28.262" v="683"/>
          <ac:spMkLst>
            <pc:docMk/>
            <pc:sldMk cId="2807053357" sldId="265"/>
            <ac:spMk id="12" creationId="{CCE327C1-E176-34D2-89D0-61FDBA34EE74}"/>
          </ac:spMkLst>
        </pc:spChg>
        <pc:spChg chg="mod">
          <ac:chgData name="ALESSANDRO ZALDEI" userId="ce39d38a-e187-4428-afc3-bc659fa838df" providerId="ADAL" clId="{75342D7F-2285-483E-8FFF-62CF6DBCE452}" dt="2024-04-08T12:34:04.882" v="694" actId="27636"/>
          <ac:spMkLst>
            <pc:docMk/>
            <pc:sldMk cId="2807053357" sldId="265"/>
            <ac:spMk id="15" creationId="{D99C3BD9-CD55-2E4C-5D98-3774502DD2FA}"/>
          </ac:spMkLst>
        </pc:spChg>
        <pc:spChg chg="mod">
          <ac:chgData name="ALESSANDRO ZALDEI" userId="ce39d38a-e187-4428-afc3-bc659fa838df" providerId="ADAL" clId="{75342D7F-2285-483E-8FFF-62CF6DBCE452}" dt="2024-04-08T12:34:04.882" v="695" actId="27636"/>
          <ac:spMkLst>
            <pc:docMk/>
            <pc:sldMk cId="2807053357" sldId="265"/>
            <ac:spMk id="19" creationId="{7A0C9738-4C95-CA8D-3D7D-F7A6B2EC3E3F}"/>
          </ac:spMkLst>
        </pc:spChg>
        <pc:spChg chg="add mod">
          <ac:chgData name="ALESSANDRO ZALDEI" userId="ce39d38a-e187-4428-afc3-bc659fa838df" providerId="ADAL" clId="{75342D7F-2285-483E-8FFF-62CF6DBCE452}" dt="2024-04-08T12:34:09.522" v="696" actId="1076"/>
          <ac:spMkLst>
            <pc:docMk/>
            <pc:sldMk cId="2807053357" sldId="265"/>
            <ac:spMk id="20" creationId="{270839EC-C884-942F-4EC1-F2F249C45094}"/>
          </ac:spMkLst>
        </pc:spChg>
        <pc:spChg chg="add mod ord">
          <ac:chgData name="ALESSANDRO ZALDEI" userId="ce39d38a-e187-4428-afc3-bc659fa838df" providerId="ADAL" clId="{75342D7F-2285-483E-8FFF-62CF6DBCE452}" dt="2024-04-09T10:06:40.932" v="2311" actId="208"/>
          <ac:spMkLst>
            <pc:docMk/>
            <pc:sldMk cId="2807053357" sldId="265"/>
            <ac:spMk id="20" creationId="{ECE727FE-579B-E282-4279-BB2AB1727F40}"/>
          </ac:spMkLst>
        </pc:spChg>
        <pc:spChg chg="add mod">
          <ac:chgData name="ALESSANDRO ZALDEI" userId="ce39d38a-e187-4428-afc3-bc659fa838df" providerId="ADAL" clId="{75342D7F-2285-483E-8FFF-62CF6DBCE452}" dt="2024-04-08T12:34:09.522" v="696" actId="1076"/>
          <ac:spMkLst>
            <pc:docMk/>
            <pc:sldMk cId="2807053357" sldId="265"/>
            <ac:spMk id="21" creationId="{6941850C-6207-8B22-1E67-2AD76D4720E3}"/>
          </ac:spMkLst>
        </pc:spChg>
        <pc:grpChg chg="add del mod">
          <ac:chgData name="ALESSANDRO ZALDEI" userId="ce39d38a-e187-4428-afc3-bc659fa838df" providerId="ADAL" clId="{75342D7F-2285-483E-8FFF-62CF6DBCE452}" dt="2024-04-08T12:32:01.571" v="688" actId="478"/>
          <ac:grpSpMkLst>
            <pc:docMk/>
            <pc:sldMk cId="2807053357" sldId="265"/>
            <ac:grpSpMk id="4" creationId="{DC8AF89E-FDA0-DF7D-EA9C-56543F6C6737}"/>
          </ac:grpSpMkLst>
        </pc:grpChg>
        <pc:grpChg chg="add mod">
          <ac:chgData name="ALESSANDRO ZALDEI" userId="ce39d38a-e187-4428-afc3-bc659fa838df" providerId="ADAL" clId="{75342D7F-2285-483E-8FFF-62CF6DBCE452}" dt="2024-04-09T10:08:13.823" v="2315" actId="1076"/>
          <ac:grpSpMkLst>
            <pc:docMk/>
            <pc:sldMk cId="2807053357" sldId="265"/>
            <ac:grpSpMk id="8" creationId="{70E02916-F0C6-0D44-0A90-3832941C346D}"/>
          </ac:grpSpMkLst>
        </pc:grpChg>
        <pc:grpChg chg="add mod">
          <ac:chgData name="ALESSANDRO ZALDEI" userId="ce39d38a-e187-4428-afc3-bc659fa838df" providerId="ADAL" clId="{75342D7F-2285-483E-8FFF-62CF6DBCE452}" dt="2024-04-09T10:05:56.922" v="2306" actId="1076"/>
          <ac:grpSpMkLst>
            <pc:docMk/>
            <pc:sldMk cId="2807053357" sldId="265"/>
            <ac:grpSpMk id="10" creationId="{DCA02670-BE9B-10ED-D3EC-0C4B64EF5D9D}"/>
          </ac:grpSpMkLst>
        </pc:grpChg>
        <pc:grpChg chg="add mod">
          <ac:chgData name="ALESSANDRO ZALDEI" userId="ce39d38a-e187-4428-afc3-bc659fa838df" providerId="ADAL" clId="{75342D7F-2285-483E-8FFF-62CF6DBCE452}" dt="2024-04-08T12:32:15.211" v="692" actId="1076"/>
          <ac:grpSpMkLst>
            <pc:docMk/>
            <pc:sldMk cId="2807053357" sldId="265"/>
            <ac:grpSpMk id="13" creationId="{682191BE-3EEC-DEC4-FA1C-ED38A4A83F58}"/>
          </ac:grpSpMkLst>
        </pc:grpChg>
        <pc:grpChg chg="mod">
          <ac:chgData name="ALESSANDRO ZALDEI" userId="ce39d38a-e187-4428-afc3-bc659fa838df" providerId="ADAL" clId="{75342D7F-2285-483E-8FFF-62CF6DBCE452}" dt="2024-04-08T12:32:04.211" v="689"/>
          <ac:grpSpMkLst>
            <pc:docMk/>
            <pc:sldMk cId="2807053357" sldId="265"/>
            <ac:grpSpMk id="14" creationId="{3382FA2A-20FC-A15B-B65D-9B05ABAB61A9}"/>
          </ac:grpSpMkLst>
        </pc:grpChg>
        <pc:graphicFrameChg chg="add mod modGraphic">
          <ac:chgData name="ALESSANDRO ZALDEI" userId="ce39d38a-e187-4428-afc3-bc659fa838df" providerId="ADAL" clId="{75342D7F-2285-483E-8FFF-62CF6DBCE452}" dt="2024-04-09T10:02:14.142" v="2294" actId="21"/>
          <ac:graphicFrameMkLst>
            <pc:docMk/>
            <pc:sldMk cId="2807053357" sldId="265"/>
            <ac:graphicFrameMk id="22" creationId="{756E216D-C623-BC10-22D3-13BAE42FFD21}"/>
          </ac:graphicFrameMkLst>
        </pc:graphicFrameChg>
        <pc:picChg chg="add mod">
          <ac:chgData name="ALESSANDRO ZALDEI" userId="ce39d38a-e187-4428-afc3-bc659fa838df" providerId="ADAL" clId="{75342D7F-2285-483E-8FFF-62CF6DBCE452}" dt="2024-04-09T10:04:52.753" v="2302" actId="164"/>
          <ac:picMkLst>
            <pc:docMk/>
            <pc:sldMk cId="2807053357" sldId="265"/>
            <ac:picMk id="4" creationId="{B0C1F0E3-9AB8-F4CE-9EFA-26944AD37DC8}"/>
          </ac:picMkLst>
        </pc:picChg>
        <pc:picChg chg="add mod">
          <ac:chgData name="ALESSANDRO ZALDEI" userId="ce39d38a-e187-4428-afc3-bc659fa838df" providerId="ADAL" clId="{75342D7F-2285-483E-8FFF-62CF6DBCE452}" dt="2024-04-09T10:04:52.753" v="2302" actId="164"/>
          <ac:picMkLst>
            <pc:docMk/>
            <pc:sldMk cId="2807053357" sldId="265"/>
            <ac:picMk id="7" creationId="{7246ACE6-A36D-B703-78C9-6E45E66A7E51}"/>
          </ac:picMkLst>
        </pc:picChg>
        <pc:picChg chg="del">
          <ac:chgData name="ALESSANDRO ZALDEI" userId="ce39d38a-e187-4428-afc3-bc659fa838df" providerId="ADAL" clId="{75342D7F-2285-483E-8FFF-62CF6DBCE452}" dt="2024-04-08T12:25:44.864" v="267" actId="478"/>
          <ac:picMkLst>
            <pc:docMk/>
            <pc:sldMk cId="2807053357" sldId="265"/>
            <ac:picMk id="7" creationId="{F6DF8B89-C1A1-58FF-8624-8D58B600927B}"/>
          </ac:picMkLst>
        </pc:picChg>
        <pc:picChg chg="mod">
          <ac:chgData name="ALESSANDRO ZALDEI" userId="ce39d38a-e187-4428-afc3-bc659fa838df" providerId="ADAL" clId="{75342D7F-2285-483E-8FFF-62CF6DBCE452}" dt="2024-04-08T12:31:28.262" v="683"/>
          <ac:picMkLst>
            <pc:docMk/>
            <pc:sldMk cId="2807053357" sldId="265"/>
            <ac:picMk id="8" creationId="{92D2E97F-19D7-7CA6-F07F-C18FA97655F8}"/>
          </ac:picMkLst>
        </pc:picChg>
        <pc:picChg chg="del mod">
          <ac:chgData name="ALESSANDRO ZALDEI" userId="ce39d38a-e187-4428-afc3-bc659fa838df" providerId="ADAL" clId="{75342D7F-2285-483E-8FFF-62CF6DBCE452}" dt="2024-04-08T12:31:58.295" v="687" actId="478"/>
          <ac:picMkLst>
            <pc:docMk/>
            <pc:sldMk cId="2807053357" sldId="265"/>
            <ac:picMk id="10" creationId="{ECDAE39D-70DD-65F9-2879-21F2FBDF1487}"/>
          </ac:picMkLst>
        </pc:picChg>
        <pc:picChg chg="mod">
          <ac:chgData name="ALESSANDRO ZALDEI" userId="ce39d38a-e187-4428-afc3-bc659fa838df" providerId="ADAL" clId="{75342D7F-2285-483E-8FFF-62CF6DBCE452}" dt="2024-04-09T10:05:51.185" v="2304"/>
          <ac:picMkLst>
            <pc:docMk/>
            <pc:sldMk cId="2807053357" sldId="265"/>
            <ac:picMk id="11" creationId="{0B19B900-139C-2DB4-7ABA-06B14E9A26BA}"/>
          </ac:picMkLst>
        </pc:picChg>
        <pc:picChg chg="del mod">
          <ac:chgData name="ALESSANDRO ZALDEI" userId="ce39d38a-e187-4428-afc3-bc659fa838df" providerId="ADAL" clId="{75342D7F-2285-483E-8FFF-62CF6DBCE452}" dt="2024-04-08T12:31:54.737" v="686" actId="478"/>
          <ac:picMkLst>
            <pc:docMk/>
            <pc:sldMk cId="2807053357" sldId="265"/>
            <ac:picMk id="11" creationId="{CBD27B30-B172-8FAA-E496-5048E4794620}"/>
          </ac:picMkLst>
        </pc:picChg>
        <pc:picChg chg="mod">
          <ac:chgData name="ALESSANDRO ZALDEI" userId="ce39d38a-e187-4428-afc3-bc659fa838df" providerId="ADAL" clId="{75342D7F-2285-483E-8FFF-62CF6DBCE452}" dt="2024-04-09T10:05:51.185" v="2304"/>
          <ac:picMkLst>
            <pc:docMk/>
            <pc:sldMk cId="2807053357" sldId="265"/>
            <ac:picMk id="12" creationId="{3ECE7353-A52D-9478-EAF5-C5B5D45CF00A}"/>
          </ac:picMkLst>
        </pc:picChg>
        <pc:picChg chg="mod">
          <ac:chgData name="ALESSANDRO ZALDEI" userId="ce39d38a-e187-4428-afc3-bc659fa838df" providerId="ADAL" clId="{75342D7F-2285-483E-8FFF-62CF6DBCE452}" dt="2024-04-08T12:32:04.211" v="689"/>
          <ac:picMkLst>
            <pc:docMk/>
            <pc:sldMk cId="2807053357" sldId="265"/>
            <ac:picMk id="16" creationId="{DCBA8234-1EBF-FA34-B222-1A0E8DBE1579}"/>
          </ac:picMkLst>
        </pc:picChg>
        <pc:picChg chg="mod">
          <ac:chgData name="ALESSANDRO ZALDEI" userId="ce39d38a-e187-4428-afc3-bc659fa838df" providerId="ADAL" clId="{75342D7F-2285-483E-8FFF-62CF6DBCE452}" dt="2024-04-08T12:32:04.211" v="689"/>
          <ac:picMkLst>
            <pc:docMk/>
            <pc:sldMk cId="2807053357" sldId="265"/>
            <ac:picMk id="17" creationId="{8F77EFB8-271B-8A10-BE31-CC2B950D7FDB}"/>
          </ac:picMkLst>
        </pc:picChg>
        <pc:picChg chg="mod">
          <ac:chgData name="ALESSANDRO ZALDEI" userId="ce39d38a-e187-4428-afc3-bc659fa838df" providerId="ADAL" clId="{75342D7F-2285-483E-8FFF-62CF6DBCE452}" dt="2024-04-08T12:32:04.211" v="689"/>
          <ac:picMkLst>
            <pc:docMk/>
            <pc:sldMk cId="2807053357" sldId="265"/>
            <ac:picMk id="18" creationId="{738B2A11-A902-A8C3-2806-93F282503E55}"/>
          </ac:picMkLst>
        </pc:picChg>
        <pc:picChg chg="add mod">
          <ac:chgData name="ALESSANDRO ZALDEI" userId="ce39d38a-e187-4428-afc3-bc659fa838df" providerId="ADAL" clId="{75342D7F-2285-483E-8FFF-62CF6DBCE452}" dt="2024-04-09T10:08:15.048" v="2316" actId="1076"/>
          <ac:picMkLst>
            <pc:docMk/>
            <pc:sldMk cId="2807053357" sldId="265"/>
            <ac:picMk id="21" creationId="{F272405A-AC36-4204-B8D3-B1BFD71AA8A1}"/>
          </ac:picMkLst>
        </pc:picChg>
      </pc:sldChg>
      <pc:sldChg chg="add del">
        <pc:chgData name="ALESSANDRO ZALDEI" userId="ce39d38a-e187-4428-afc3-bc659fa838df" providerId="ADAL" clId="{75342D7F-2285-483E-8FFF-62CF6DBCE452}" dt="2024-04-08T12:58:37.619" v="2055" actId="47"/>
        <pc:sldMkLst>
          <pc:docMk/>
          <pc:sldMk cId="1980789776" sldId="266"/>
        </pc:sldMkLst>
      </pc:sldChg>
      <pc:sldChg chg="add del">
        <pc:chgData name="ALESSANDRO ZALDEI" userId="ce39d38a-e187-4428-afc3-bc659fa838df" providerId="ADAL" clId="{75342D7F-2285-483E-8FFF-62CF6DBCE452}" dt="2024-04-08T12:58:40.355" v="2056" actId="47"/>
        <pc:sldMkLst>
          <pc:docMk/>
          <pc:sldMk cId="172909349" sldId="267"/>
        </pc:sldMkLst>
      </pc:sldChg>
      <pc:sldChg chg="add del">
        <pc:chgData name="ALESSANDRO ZALDEI" userId="ce39d38a-e187-4428-afc3-bc659fa838df" providerId="ADAL" clId="{75342D7F-2285-483E-8FFF-62CF6DBCE452}" dt="2024-04-08T12:58:41.692" v="2057" actId="47"/>
        <pc:sldMkLst>
          <pc:docMk/>
          <pc:sldMk cId="2414446109" sldId="268"/>
        </pc:sldMkLst>
      </pc:sldChg>
      <pc:sldChg chg="add del">
        <pc:chgData name="ALESSANDRO ZALDEI" userId="ce39d38a-e187-4428-afc3-bc659fa838df" providerId="ADAL" clId="{75342D7F-2285-483E-8FFF-62CF6DBCE452}" dt="2024-04-08T12:58:52.644" v="2060" actId="47"/>
        <pc:sldMkLst>
          <pc:docMk/>
          <pc:sldMk cId="979484552" sldId="269"/>
        </pc:sldMkLst>
      </pc:sldChg>
      <pc:sldChg chg="addSp delSp modSp add mod modTransition">
        <pc:chgData name="ALESSANDRO ZALDEI" userId="ce39d38a-e187-4428-afc3-bc659fa838df" providerId="ADAL" clId="{75342D7F-2285-483E-8FFF-62CF6DBCE452}" dt="2024-04-09T12:02:25.571" v="2675"/>
        <pc:sldMkLst>
          <pc:docMk/>
          <pc:sldMk cId="2220778118" sldId="270"/>
        </pc:sldMkLst>
        <pc:spChg chg="mod">
          <ac:chgData name="ALESSANDRO ZALDEI" userId="ce39d38a-e187-4428-afc3-bc659fa838df" providerId="ADAL" clId="{75342D7F-2285-483E-8FFF-62CF6DBCE452}" dt="2024-04-09T09:44:06.339" v="2220" actId="14100"/>
          <ac:spMkLst>
            <pc:docMk/>
            <pc:sldMk cId="2220778118" sldId="270"/>
            <ac:spMk id="2" creationId="{B34485D7-4279-BD5F-2A41-6BAE2F961036}"/>
          </ac:spMkLst>
        </pc:spChg>
        <pc:spChg chg="mod">
          <ac:chgData name="ALESSANDRO ZALDEI" userId="ce39d38a-e187-4428-afc3-bc659fa838df" providerId="ADAL" clId="{75342D7F-2285-483E-8FFF-62CF6DBCE452}" dt="2024-04-09T09:59:16.271" v="2263" actId="20577"/>
          <ac:spMkLst>
            <pc:docMk/>
            <pc:sldMk cId="2220778118" sldId="270"/>
            <ac:spMk id="3" creationId="{467F5E23-AE5E-43D1-798B-224A490EAA71}"/>
          </ac:spMkLst>
        </pc:spChg>
        <pc:spChg chg="add mod">
          <ac:chgData name="ALESSANDRO ZALDEI" userId="ce39d38a-e187-4428-afc3-bc659fa838df" providerId="ADAL" clId="{75342D7F-2285-483E-8FFF-62CF6DBCE452}" dt="2024-04-09T09:43:11.018" v="2201" actId="1076"/>
          <ac:spMkLst>
            <pc:docMk/>
            <pc:sldMk cId="2220778118" sldId="270"/>
            <ac:spMk id="4" creationId="{A56DB012-C5CA-9DFD-7531-DBDB945522FC}"/>
          </ac:spMkLst>
        </pc:spChg>
        <pc:spChg chg="add mod">
          <ac:chgData name="ALESSANDRO ZALDEI" userId="ce39d38a-e187-4428-afc3-bc659fa838df" providerId="ADAL" clId="{75342D7F-2285-483E-8FFF-62CF6DBCE452}" dt="2024-04-09T09:59:32.177" v="2264" actId="13926"/>
          <ac:spMkLst>
            <pc:docMk/>
            <pc:sldMk cId="2220778118" sldId="270"/>
            <ac:spMk id="10" creationId="{FE5F028F-77E5-FA66-1C4B-56D322301CE1}"/>
          </ac:spMkLst>
        </pc:spChg>
        <pc:spChg chg="del mod">
          <ac:chgData name="ALESSANDRO ZALDEI" userId="ce39d38a-e187-4428-afc3-bc659fa838df" providerId="ADAL" clId="{75342D7F-2285-483E-8FFF-62CF6DBCE452}" dt="2024-04-08T12:40:13.621" v="1071" actId="478"/>
          <ac:spMkLst>
            <pc:docMk/>
            <pc:sldMk cId="2220778118" sldId="270"/>
            <ac:spMk id="20" creationId="{270839EC-C884-942F-4EC1-F2F249C45094}"/>
          </ac:spMkLst>
        </pc:spChg>
        <pc:spChg chg="del mod">
          <ac:chgData name="ALESSANDRO ZALDEI" userId="ce39d38a-e187-4428-afc3-bc659fa838df" providerId="ADAL" clId="{75342D7F-2285-483E-8FFF-62CF6DBCE452}" dt="2024-04-08T12:40:11.888" v="1070" actId="478"/>
          <ac:spMkLst>
            <pc:docMk/>
            <pc:sldMk cId="2220778118" sldId="270"/>
            <ac:spMk id="21" creationId="{6941850C-6207-8B22-1E67-2AD76D4720E3}"/>
          </ac:spMkLst>
        </pc:spChg>
        <pc:grpChg chg="del">
          <ac:chgData name="ALESSANDRO ZALDEI" userId="ce39d38a-e187-4428-afc3-bc659fa838df" providerId="ADAL" clId="{75342D7F-2285-483E-8FFF-62CF6DBCE452}" dt="2024-04-08T12:37:38.467" v="1035" actId="478"/>
          <ac:grpSpMkLst>
            <pc:docMk/>
            <pc:sldMk cId="2220778118" sldId="270"/>
            <ac:grpSpMk id="13" creationId="{682191BE-3EEC-DEC4-FA1C-ED38A4A83F58}"/>
          </ac:grpSpMkLst>
        </pc:grpChg>
        <pc:graphicFrameChg chg="del mod modGraphic">
          <ac:chgData name="ALESSANDRO ZALDEI" userId="ce39d38a-e187-4428-afc3-bc659fa838df" providerId="ADAL" clId="{75342D7F-2285-483E-8FFF-62CF6DBCE452}" dt="2024-04-08T12:40:10.865" v="1069" actId="478"/>
          <ac:graphicFrameMkLst>
            <pc:docMk/>
            <pc:sldMk cId="2220778118" sldId="270"/>
            <ac:graphicFrameMk id="22" creationId="{756E216D-C623-BC10-22D3-13BAE42FFD21}"/>
          </ac:graphicFrameMkLst>
        </pc:graphicFrameChg>
        <pc:picChg chg="add mod modCrop">
          <ac:chgData name="ALESSANDRO ZALDEI" userId="ce39d38a-e187-4428-afc3-bc659fa838df" providerId="ADAL" clId="{75342D7F-2285-483E-8FFF-62CF6DBCE452}" dt="2024-04-09T09:42:19.868" v="2187" actId="1076"/>
          <ac:picMkLst>
            <pc:docMk/>
            <pc:sldMk cId="2220778118" sldId="270"/>
            <ac:picMk id="7" creationId="{ADC53AD9-E4EE-DFD1-68C1-637AFE7217E6}"/>
          </ac:picMkLst>
        </pc:picChg>
        <pc:picChg chg="add mod">
          <ac:chgData name="ALESSANDRO ZALDEI" userId="ce39d38a-e187-4428-afc3-bc659fa838df" providerId="ADAL" clId="{75342D7F-2285-483E-8FFF-62CF6DBCE452}" dt="2024-04-09T09:43:07.843" v="2200" actId="1076"/>
          <ac:picMkLst>
            <pc:docMk/>
            <pc:sldMk cId="2220778118" sldId="270"/>
            <ac:picMk id="8" creationId="{CC7C3EF7-EBD5-4256-B286-C9EAB4DC823C}"/>
          </ac:picMkLst>
        </pc:picChg>
      </pc:sldChg>
      <pc:sldChg chg="addSp delSp modSp add del mod">
        <pc:chgData name="ALESSANDRO ZALDEI" userId="ce39d38a-e187-4428-afc3-bc659fa838df" providerId="ADAL" clId="{75342D7F-2285-483E-8FFF-62CF6DBCE452}" dt="2024-04-09T10:10:20.115" v="2601" actId="47"/>
        <pc:sldMkLst>
          <pc:docMk/>
          <pc:sldMk cId="1749558155" sldId="271"/>
        </pc:sldMkLst>
        <pc:spChg chg="mod">
          <ac:chgData name="ALESSANDRO ZALDEI" userId="ce39d38a-e187-4428-afc3-bc659fa838df" providerId="ADAL" clId="{75342D7F-2285-483E-8FFF-62CF6DBCE452}" dt="2024-04-08T12:56:48.328" v="1889" actId="6549"/>
          <ac:spMkLst>
            <pc:docMk/>
            <pc:sldMk cId="1749558155" sldId="271"/>
            <ac:spMk id="2" creationId="{B34485D7-4279-BD5F-2A41-6BAE2F961036}"/>
          </ac:spMkLst>
        </pc:spChg>
        <pc:spChg chg="mod">
          <ac:chgData name="ALESSANDRO ZALDEI" userId="ce39d38a-e187-4428-afc3-bc659fa838df" providerId="ADAL" clId="{75342D7F-2285-483E-8FFF-62CF6DBCE452}" dt="2024-04-08T12:57:03.553" v="1891" actId="1076"/>
          <ac:spMkLst>
            <pc:docMk/>
            <pc:sldMk cId="1749558155" sldId="271"/>
            <ac:spMk id="3" creationId="{467F5E23-AE5E-43D1-798B-224A490EAA71}"/>
          </ac:spMkLst>
        </pc:spChg>
        <pc:spChg chg="mod">
          <ac:chgData name="ALESSANDRO ZALDEI" userId="ce39d38a-e187-4428-afc3-bc659fa838df" providerId="ADAL" clId="{75342D7F-2285-483E-8FFF-62CF6DBCE452}" dt="2024-04-08T12:56:34.024" v="1884" actId="6549"/>
          <ac:spMkLst>
            <pc:docMk/>
            <pc:sldMk cId="1749558155" sldId="271"/>
            <ac:spMk id="10" creationId="{FE5F028F-77E5-FA66-1C4B-56D322301CE1}"/>
          </ac:spMkLst>
        </pc:spChg>
        <pc:picChg chg="del">
          <ac:chgData name="ALESSANDRO ZALDEI" userId="ce39d38a-e187-4428-afc3-bc659fa838df" providerId="ADAL" clId="{75342D7F-2285-483E-8FFF-62CF6DBCE452}" dt="2024-04-08T12:48:19.035" v="1742" actId="478"/>
          <ac:picMkLst>
            <pc:docMk/>
            <pc:sldMk cId="1749558155" sldId="271"/>
            <ac:picMk id="7" creationId="{ADC53AD9-E4EE-DFD1-68C1-637AFE7217E6}"/>
          </ac:picMkLst>
        </pc:picChg>
        <pc:picChg chg="add mod modCrop">
          <ac:chgData name="ALESSANDRO ZALDEI" userId="ce39d38a-e187-4428-afc3-bc659fa838df" providerId="ADAL" clId="{75342D7F-2285-483E-8FFF-62CF6DBCE452}" dt="2024-04-08T12:53:58.980" v="1749" actId="1076"/>
          <ac:picMkLst>
            <pc:docMk/>
            <pc:sldMk cId="1749558155" sldId="271"/>
            <ac:picMk id="8" creationId="{1190641B-5C79-555A-AF3F-0EF97D304B51}"/>
          </ac:picMkLst>
        </pc:picChg>
      </pc:sldChg>
      <pc:sldChg chg="addSp delSp modSp add mod modTransition">
        <pc:chgData name="ALESSANDRO ZALDEI" userId="ce39d38a-e187-4428-afc3-bc659fa838df" providerId="ADAL" clId="{75342D7F-2285-483E-8FFF-62CF6DBCE452}" dt="2024-04-09T12:02:25.571" v="2675"/>
        <pc:sldMkLst>
          <pc:docMk/>
          <pc:sldMk cId="2129169090" sldId="272"/>
        </pc:sldMkLst>
        <pc:spChg chg="mod">
          <ac:chgData name="ALESSANDRO ZALDEI" userId="ce39d38a-e187-4428-afc3-bc659fa838df" providerId="ADAL" clId="{75342D7F-2285-483E-8FFF-62CF6DBCE452}" dt="2024-04-08T12:59:05.577" v="2061" actId="6549"/>
          <ac:spMkLst>
            <pc:docMk/>
            <pc:sldMk cId="2129169090" sldId="272"/>
            <ac:spMk id="2" creationId="{B34485D7-4279-BD5F-2A41-6BAE2F961036}"/>
          </ac:spMkLst>
        </pc:spChg>
        <pc:spChg chg="mod">
          <ac:chgData name="ALESSANDRO ZALDEI" userId="ce39d38a-e187-4428-afc3-bc659fa838df" providerId="ADAL" clId="{75342D7F-2285-483E-8FFF-62CF6DBCE452}" dt="2024-04-08T12:58:29.731" v="2053" actId="6549"/>
          <ac:spMkLst>
            <pc:docMk/>
            <pc:sldMk cId="2129169090" sldId="272"/>
            <ac:spMk id="3" creationId="{467F5E23-AE5E-43D1-798B-224A490EAA71}"/>
          </ac:spMkLst>
        </pc:spChg>
        <pc:spChg chg="mod">
          <ac:chgData name="ALESSANDRO ZALDEI" userId="ce39d38a-e187-4428-afc3-bc659fa838df" providerId="ADAL" clId="{75342D7F-2285-483E-8FFF-62CF6DBCE452}" dt="2024-04-08T13:00:11.751" v="2107" actId="1076"/>
          <ac:spMkLst>
            <pc:docMk/>
            <pc:sldMk cId="2129169090" sldId="272"/>
            <ac:spMk id="10" creationId="{FE5F028F-77E5-FA66-1C4B-56D322301CE1}"/>
          </ac:spMkLst>
        </pc:spChg>
        <pc:picChg chg="add mod">
          <ac:chgData name="ALESSANDRO ZALDEI" userId="ce39d38a-e187-4428-afc3-bc659fa838df" providerId="ADAL" clId="{75342D7F-2285-483E-8FFF-62CF6DBCE452}" dt="2024-04-08T13:01:32.380" v="2110" actId="1076"/>
          <ac:picMkLst>
            <pc:docMk/>
            <pc:sldMk cId="2129169090" sldId="272"/>
            <ac:picMk id="4" creationId="{9A392867-F711-F94C-685A-02C9BE345793}"/>
          </ac:picMkLst>
        </pc:picChg>
        <pc:picChg chg="del">
          <ac:chgData name="ALESSANDRO ZALDEI" userId="ce39d38a-e187-4428-afc3-bc659fa838df" providerId="ADAL" clId="{75342D7F-2285-483E-8FFF-62CF6DBCE452}" dt="2024-04-08T12:58:33.102" v="2054" actId="478"/>
          <ac:picMkLst>
            <pc:docMk/>
            <pc:sldMk cId="2129169090" sldId="272"/>
            <ac:picMk id="7" creationId="{ADC53AD9-E4EE-DFD1-68C1-637AFE7217E6}"/>
          </ac:picMkLst>
        </pc:picChg>
        <pc:picChg chg="add mod modCrop">
          <ac:chgData name="ALESSANDRO ZALDEI" userId="ce39d38a-e187-4428-afc3-bc659fa838df" providerId="ADAL" clId="{75342D7F-2285-483E-8FFF-62CF6DBCE452}" dt="2024-04-08T13:02:22.343" v="2116" actId="14100"/>
          <ac:picMkLst>
            <pc:docMk/>
            <pc:sldMk cId="2129169090" sldId="272"/>
            <ac:picMk id="8" creationId="{7B06653E-08E1-BE7D-D0F3-7A1EA116EB5A}"/>
          </ac:picMkLst>
        </pc:picChg>
      </pc:sldChg>
      <pc:sldChg chg="addSp delSp modSp add mod modTransition">
        <pc:chgData name="ALESSANDRO ZALDEI" userId="ce39d38a-e187-4428-afc3-bc659fa838df" providerId="ADAL" clId="{75342D7F-2285-483E-8FFF-62CF6DBCE452}" dt="2024-04-09T12:21:45.700" v="2913" actId="20577"/>
        <pc:sldMkLst>
          <pc:docMk/>
          <pc:sldMk cId="446871545" sldId="273"/>
        </pc:sldMkLst>
        <pc:spChg chg="mod">
          <ac:chgData name="ALESSANDRO ZALDEI" userId="ce39d38a-e187-4428-afc3-bc659fa838df" providerId="ADAL" clId="{75342D7F-2285-483E-8FFF-62CF6DBCE452}" dt="2024-04-09T12:03:08.864" v="2679" actId="1076"/>
          <ac:spMkLst>
            <pc:docMk/>
            <pc:sldMk cId="446871545" sldId="273"/>
            <ac:spMk id="2" creationId="{B34485D7-4279-BD5F-2A41-6BAE2F961036}"/>
          </ac:spMkLst>
        </pc:spChg>
        <pc:spChg chg="del">
          <ac:chgData name="ALESSANDRO ZALDEI" userId="ce39d38a-e187-4428-afc3-bc659fa838df" providerId="ADAL" clId="{75342D7F-2285-483E-8FFF-62CF6DBCE452}" dt="2024-04-08T13:02:57.706" v="2155" actId="478"/>
          <ac:spMkLst>
            <pc:docMk/>
            <pc:sldMk cId="446871545" sldId="273"/>
            <ac:spMk id="3" creationId="{467F5E23-AE5E-43D1-798B-224A490EAA71}"/>
          </ac:spMkLst>
        </pc:spChg>
        <pc:spChg chg="add mod">
          <ac:chgData name="ALESSANDRO ZALDEI" userId="ce39d38a-e187-4428-afc3-bc659fa838df" providerId="ADAL" clId="{75342D7F-2285-483E-8FFF-62CF6DBCE452}" dt="2024-04-09T12:21:45.700" v="2913" actId="20577"/>
          <ac:spMkLst>
            <pc:docMk/>
            <pc:sldMk cId="446871545" sldId="273"/>
            <ac:spMk id="4" creationId="{6E8BF671-1CAA-5CCE-5093-47A3C0922248}"/>
          </ac:spMkLst>
        </pc:spChg>
        <pc:spChg chg="add del mod">
          <ac:chgData name="ALESSANDRO ZALDEI" userId="ce39d38a-e187-4428-afc3-bc659fa838df" providerId="ADAL" clId="{75342D7F-2285-483E-8FFF-62CF6DBCE452}" dt="2024-04-08T13:03:01.865" v="2157" actId="478"/>
          <ac:spMkLst>
            <pc:docMk/>
            <pc:sldMk cId="446871545" sldId="273"/>
            <ac:spMk id="7" creationId="{AD4EC629-155A-E477-7481-FB460FE4D7A6}"/>
          </ac:spMkLst>
        </pc:spChg>
        <pc:spChg chg="del">
          <ac:chgData name="ALESSANDRO ZALDEI" userId="ce39d38a-e187-4428-afc3-bc659fa838df" providerId="ADAL" clId="{75342D7F-2285-483E-8FFF-62CF6DBCE452}" dt="2024-04-08T13:02:59.777" v="2156" actId="478"/>
          <ac:spMkLst>
            <pc:docMk/>
            <pc:sldMk cId="446871545" sldId="273"/>
            <ac:spMk id="10" creationId="{FE5F028F-77E5-FA66-1C4B-56D322301CE1}"/>
          </ac:spMkLst>
        </pc:spChg>
        <pc:picChg chg="add mod">
          <ac:chgData name="ALESSANDRO ZALDEI" userId="ce39d38a-e187-4428-afc3-bc659fa838df" providerId="ADAL" clId="{75342D7F-2285-483E-8FFF-62CF6DBCE452}" dt="2024-04-09T12:02:48.098" v="2676"/>
          <ac:picMkLst>
            <pc:docMk/>
            <pc:sldMk cId="446871545" sldId="273"/>
            <ac:picMk id="3" creationId="{0720E314-2004-77BC-1000-846BB917BDED}"/>
          </ac:picMkLst>
        </pc:picChg>
        <pc:picChg chg="del">
          <ac:chgData name="ALESSANDRO ZALDEI" userId="ce39d38a-e187-4428-afc3-bc659fa838df" providerId="ADAL" clId="{75342D7F-2285-483E-8FFF-62CF6DBCE452}" dt="2024-04-08T13:03:03.326" v="2158" actId="478"/>
          <ac:picMkLst>
            <pc:docMk/>
            <pc:sldMk cId="446871545" sldId="273"/>
            <ac:picMk id="8" creationId="{1190641B-5C79-555A-AF3F-0EF97D304B51}"/>
          </ac:picMkLst>
        </pc:picChg>
        <pc:picChg chg="add mod">
          <ac:chgData name="ALESSANDRO ZALDEI" userId="ce39d38a-e187-4428-afc3-bc659fa838df" providerId="ADAL" clId="{75342D7F-2285-483E-8FFF-62CF6DBCE452}" dt="2024-04-08T13:06:16.891" v="2170" actId="1076"/>
          <ac:picMkLst>
            <pc:docMk/>
            <pc:sldMk cId="446871545" sldId="273"/>
            <ac:picMk id="11" creationId="{CC01AA3E-F4F6-2692-6976-1BC6B062B45C}"/>
          </ac:picMkLst>
        </pc:picChg>
        <pc:picChg chg="add mod">
          <ac:chgData name="ALESSANDRO ZALDEI" userId="ce39d38a-e187-4428-afc3-bc659fa838df" providerId="ADAL" clId="{75342D7F-2285-483E-8FFF-62CF6DBCE452}" dt="2024-04-08T13:06:12.619" v="2169" actId="1076"/>
          <ac:picMkLst>
            <pc:docMk/>
            <pc:sldMk cId="446871545" sldId="273"/>
            <ac:picMk id="13" creationId="{564D63B0-BF72-E942-D7CD-CFEF722F46CE}"/>
          </ac:picMkLst>
        </pc:picChg>
      </pc:sldChg>
      <pc:sldChg chg="modSp mod ord modTransition">
        <pc:chgData name="ALESSANDRO ZALDEI" userId="ce39d38a-e187-4428-afc3-bc659fa838df" providerId="ADAL" clId="{75342D7F-2285-483E-8FFF-62CF6DBCE452}" dt="2024-04-09T12:02:25.571" v="2675"/>
        <pc:sldMkLst>
          <pc:docMk/>
          <pc:sldMk cId="313403469" sldId="274"/>
        </pc:sldMkLst>
        <pc:spChg chg="mod">
          <ac:chgData name="ALESSANDRO ZALDEI" userId="ce39d38a-e187-4428-afc3-bc659fa838df" providerId="ADAL" clId="{75342D7F-2285-483E-8FFF-62CF6DBCE452}" dt="2024-04-09T10:10:03.133" v="2598" actId="20577"/>
          <ac:spMkLst>
            <pc:docMk/>
            <pc:sldMk cId="313403469" sldId="274"/>
            <ac:spMk id="3" creationId="{467F5E23-AE5E-43D1-798B-224A490EAA71}"/>
          </ac:spMkLst>
        </pc:spChg>
      </pc:sldChg>
      <pc:sldChg chg="new del">
        <pc:chgData name="ALESSANDRO ZALDEI" userId="ce39d38a-e187-4428-afc3-bc659fa838df" providerId="ADAL" clId="{75342D7F-2285-483E-8FFF-62CF6DBCE452}" dt="2024-04-09T11:19:10.297" v="2605" actId="47"/>
        <pc:sldMkLst>
          <pc:docMk/>
          <pc:sldMk cId="1118053834" sldId="275"/>
        </pc:sldMkLst>
      </pc:sldChg>
      <pc:sldChg chg="new del">
        <pc:chgData name="ALESSANDRO ZALDEI" userId="ce39d38a-e187-4428-afc3-bc659fa838df" providerId="ADAL" clId="{75342D7F-2285-483E-8FFF-62CF6DBCE452}" dt="2024-04-09T11:16:59.336" v="2603" actId="680"/>
        <pc:sldMkLst>
          <pc:docMk/>
          <pc:sldMk cId="2903860544" sldId="275"/>
        </pc:sldMkLst>
      </pc:sldChg>
    </pc:docChg>
  </pc:docChgLst>
  <pc:docChgLst>
    <pc:chgData name="LUCIANO MASSETTI" userId="S::luciano.massetti@cnr.it::55657de2-b4a8-44e4-ad96-ce0740cec2ff" providerId="AD" clId="Web-{A9367057-CD58-D2C8-46CF-3BD239D84910}"/>
    <pc:docChg chg="addSld modSld">
      <pc:chgData name="LUCIANO MASSETTI" userId="S::luciano.massetti@cnr.it::55657de2-b4a8-44e4-ad96-ce0740cec2ff" providerId="AD" clId="Web-{A9367057-CD58-D2C8-46CF-3BD239D84910}" dt="2024-04-09T14:43:37.040" v="474" actId="1076"/>
      <pc:docMkLst>
        <pc:docMk/>
      </pc:docMkLst>
      <pc:sldChg chg="modSp modTransition">
        <pc:chgData name="LUCIANO MASSETTI" userId="S::luciano.massetti@cnr.it::55657de2-b4a8-44e4-ad96-ce0740cec2ff" providerId="AD" clId="Web-{A9367057-CD58-D2C8-46CF-3BD239D84910}" dt="2024-04-09T14:11:48.891" v="270" actId="20577"/>
        <pc:sldMkLst>
          <pc:docMk/>
          <pc:sldMk cId="3863107447" sldId="257"/>
        </pc:sldMkLst>
        <pc:spChg chg="mod">
          <ac:chgData name="LUCIANO MASSETTI" userId="S::luciano.massetti@cnr.it::55657de2-b4a8-44e4-ad96-ce0740cec2ff" providerId="AD" clId="Web-{A9367057-CD58-D2C8-46CF-3BD239D84910}" dt="2024-04-09T14:11:48.891" v="270" actId="20577"/>
          <ac:spMkLst>
            <pc:docMk/>
            <pc:sldMk cId="3863107447" sldId="257"/>
            <ac:spMk id="2" creationId="{8C961812-844C-784E-B644-846B660F2E60}"/>
          </ac:spMkLst>
        </pc:spChg>
      </pc:sldChg>
      <pc:sldChg chg="modSp">
        <pc:chgData name="LUCIANO MASSETTI" userId="S::luciano.massetti@cnr.it::55657de2-b4a8-44e4-ad96-ce0740cec2ff" providerId="AD" clId="Web-{A9367057-CD58-D2C8-46CF-3BD239D84910}" dt="2024-04-09T14:19:28.599" v="312" actId="20577"/>
        <pc:sldMkLst>
          <pc:docMk/>
          <pc:sldMk cId="4123423252" sldId="258"/>
        </pc:sldMkLst>
        <pc:spChg chg="mod">
          <ac:chgData name="LUCIANO MASSETTI" userId="S::luciano.massetti@cnr.it::55657de2-b4a8-44e4-ad96-ce0740cec2ff" providerId="AD" clId="Web-{A9367057-CD58-D2C8-46CF-3BD239D84910}" dt="2024-04-09T14:16:50.290" v="273" actId="1076"/>
          <ac:spMkLst>
            <pc:docMk/>
            <pc:sldMk cId="4123423252" sldId="258"/>
            <ac:spMk id="2" creationId="{5B7CB35C-D57D-38B2-B7E6-BAE84FF8FE60}"/>
          </ac:spMkLst>
        </pc:spChg>
        <pc:spChg chg="mod">
          <ac:chgData name="LUCIANO MASSETTI" userId="S::luciano.massetti@cnr.it::55657de2-b4a8-44e4-ad96-ce0740cec2ff" providerId="AD" clId="Web-{A9367057-CD58-D2C8-46CF-3BD239D84910}" dt="2024-04-09T14:19:28.599" v="312" actId="20577"/>
          <ac:spMkLst>
            <pc:docMk/>
            <pc:sldMk cId="4123423252" sldId="258"/>
            <ac:spMk id="3" creationId="{0FE0A71B-4477-3563-6B3F-3310A8B03308}"/>
          </ac:spMkLst>
        </pc:spChg>
      </pc:sldChg>
      <pc:sldChg chg="modSp">
        <pc:chgData name="LUCIANO MASSETTI" userId="S::luciano.massetti@cnr.it::55657de2-b4a8-44e4-ad96-ce0740cec2ff" providerId="AD" clId="Web-{A9367057-CD58-D2C8-46CF-3BD239D84910}" dt="2024-04-09T13:58:40.782" v="61" actId="20577"/>
        <pc:sldMkLst>
          <pc:docMk/>
          <pc:sldMk cId="72291928" sldId="261"/>
        </pc:sldMkLst>
        <pc:spChg chg="mod">
          <ac:chgData name="LUCIANO MASSETTI" userId="S::luciano.massetti@cnr.it::55657de2-b4a8-44e4-ad96-ce0740cec2ff" providerId="AD" clId="Web-{A9367057-CD58-D2C8-46CF-3BD239D84910}" dt="2024-04-09T13:58:40.782" v="61" actId="20577"/>
          <ac:spMkLst>
            <pc:docMk/>
            <pc:sldMk cId="72291928" sldId="261"/>
            <ac:spMk id="2" creationId="{5B7CB35C-D57D-38B2-B7E6-BAE84FF8FE60}"/>
          </ac:spMkLst>
        </pc:spChg>
      </pc:sldChg>
      <pc:sldChg chg="addSp modSp">
        <pc:chgData name="LUCIANO MASSETTI" userId="S::luciano.massetti@cnr.it::55657de2-b4a8-44e4-ad96-ce0740cec2ff" providerId="AD" clId="Web-{A9367057-CD58-D2C8-46CF-3BD239D84910}" dt="2024-04-09T14:09:01.597" v="267" actId="20577"/>
        <pc:sldMkLst>
          <pc:docMk/>
          <pc:sldMk cId="3964004766" sldId="263"/>
        </pc:sldMkLst>
        <pc:spChg chg="mod">
          <ac:chgData name="LUCIANO MASSETTI" userId="S::luciano.massetti@cnr.it::55657de2-b4a8-44e4-ad96-ce0740cec2ff" providerId="AD" clId="Web-{A9367057-CD58-D2C8-46CF-3BD239D84910}" dt="2024-04-09T14:04:16.543" v="75" actId="1076"/>
          <ac:spMkLst>
            <pc:docMk/>
            <pc:sldMk cId="3964004766" sldId="263"/>
            <ac:spMk id="2" creationId="{5B7CB35C-D57D-38B2-B7E6-BAE84FF8FE60}"/>
          </ac:spMkLst>
        </pc:spChg>
        <pc:spChg chg="add mod">
          <ac:chgData name="LUCIANO MASSETTI" userId="S::luciano.massetti@cnr.it::55657de2-b4a8-44e4-ad96-ce0740cec2ff" providerId="AD" clId="Web-{A9367057-CD58-D2C8-46CF-3BD239D84910}" dt="2024-04-09T14:09:01.597" v="267" actId="20577"/>
          <ac:spMkLst>
            <pc:docMk/>
            <pc:sldMk cId="3964004766" sldId="263"/>
            <ac:spMk id="9" creationId="{7B47FB1F-3DEF-C828-CAA6-3379AAC5EB46}"/>
          </ac:spMkLst>
        </pc:spChg>
        <pc:picChg chg="add mod">
          <ac:chgData name="LUCIANO MASSETTI" userId="S::luciano.massetti@cnr.it::55657de2-b4a8-44e4-ad96-ce0740cec2ff" providerId="AD" clId="Web-{A9367057-CD58-D2C8-46CF-3BD239D84910}" dt="2024-04-09T14:04:02.792" v="73" actId="1076"/>
          <ac:picMkLst>
            <pc:docMk/>
            <pc:sldMk cId="3964004766" sldId="263"/>
            <ac:picMk id="6" creationId="{11C0BFCA-81D7-3094-1210-6000E8B604E0}"/>
          </ac:picMkLst>
        </pc:picChg>
        <pc:picChg chg="add mod ord">
          <ac:chgData name="LUCIANO MASSETTI" userId="S::luciano.massetti@cnr.it::55657de2-b4a8-44e4-ad96-ce0740cec2ff" providerId="AD" clId="Web-{A9367057-CD58-D2C8-46CF-3BD239D84910}" dt="2024-04-09T14:03:54.729" v="72"/>
          <ac:picMkLst>
            <pc:docMk/>
            <pc:sldMk cId="3964004766" sldId="263"/>
            <ac:picMk id="7" creationId="{1B894594-C46D-C0EB-822D-2F9A6CCFD429}"/>
          </ac:picMkLst>
        </pc:picChg>
      </pc:sldChg>
      <pc:sldChg chg="addSp delSp modSp add replId">
        <pc:chgData name="LUCIANO MASSETTI" userId="S::luciano.massetti@cnr.it::55657de2-b4a8-44e4-ad96-ce0740cec2ff" providerId="AD" clId="Web-{A9367057-CD58-D2C8-46CF-3BD239D84910}" dt="2024-04-09T14:43:37.040" v="474" actId="1076"/>
        <pc:sldMkLst>
          <pc:docMk/>
          <pc:sldMk cId="1631007343" sldId="275"/>
        </pc:sldMkLst>
        <pc:spChg chg="mod">
          <ac:chgData name="LUCIANO MASSETTI" userId="S::luciano.massetti@cnr.it::55657de2-b4a8-44e4-ad96-ce0740cec2ff" providerId="AD" clId="Web-{A9367057-CD58-D2C8-46CF-3BD239D84910}" dt="2024-04-09T14:32:10.346" v="334" actId="14100"/>
          <ac:spMkLst>
            <pc:docMk/>
            <pc:sldMk cId="1631007343" sldId="275"/>
            <ac:spMk id="2" creationId="{5B7CB35C-D57D-38B2-B7E6-BAE84FF8FE60}"/>
          </ac:spMkLst>
        </pc:spChg>
        <pc:spChg chg="del">
          <ac:chgData name="LUCIANO MASSETTI" userId="S::luciano.massetti@cnr.it::55657de2-b4a8-44e4-ad96-ce0740cec2ff" providerId="AD" clId="Web-{A9367057-CD58-D2C8-46CF-3BD239D84910}" dt="2024-04-09T14:19:59.054" v="316"/>
          <ac:spMkLst>
            <pc:docMk/>
            <pc:sldMk cId="1631007343" sldId="275"/>
            <ac:spMk id="6" creationId="{00000000-0000-0000-0000-000000000000}"/>
          </ac:spMkLst>
        </pc:spChg>
        <pc:spChg chg="add mod">
          <ac:chgData name="LUCIANO MASSETTI" userId="S::luciano.massetti@cnr.it::55657de2-b4a8-44e4-ad96-ce0740cec2ff" providerId="AD" clId="Web-{A9367057-CD58-D2C8-46CF-3BD239D84910}" dt="2024-04-09T14:43:07.803" v="464" actId="20577"/>
          <ac:spMkLst>
            <pc:docMk/>
            <pc:sldMk cId="1631007343" sldId="275"/>
            <ac:spMk id="9" creationId="{22352AA4-1771-4591-3E50-E92F90CE0892}"/>
          </ac:spMkLst>
        </pc:spChg>
        <pc:spChg chg="del mod">
          <ac:chgData name="LUCIANO MASSETTI" userId="S::luciano.massetti@cnr.it::55657de2-b4a8-44e4-ad96-ce0740cec2ff" providerId="AD" clId="Web-{A9367057-CD58-D2C8-46CF-3BD239D84910}" dt="2024-04-09T14:20:06.414" v="325"/>
          <ac:spMkLst>
            <pc:docMk/>
            <pc:sldMk cId="1631007343" sldId="275"/>
            <ac:spMk id="15" creationId="{00000000-0000-0000-0000-000000000000}"/>
          </ac:spMkLst>
        </pc:spChg>
        <pc:picChg chg="add del mod">
          <ac:chgData name="LUCIANO MASSETTI" userId="S::luciano.massetti@cnr.it::55657de2-b4a8-44e4-ad96-ce0740cec2ff" providerId="AD" clId="Web-{A9367057-CD58-D2C8-46CF-3BD239D84910}" dt="2024-04-09T14:34:23.997" v="336"/>
          <ac:picMkLst>
            <pc:docMk/>
            <pc:sldMk cId="1631007343" sldId="275"/>
            <ac:picMk id="7" creationId="{D51BB178-1263-8D72-CB34-A1CF4E15842C}"/>
          </ac:picMkLst>
        </pc:picChg>
        <pc:picChg chg="del">
          <ac:chgData name="LUCIANO MASSETTI" userId="S::luciano.massetti@cnr.it::55657de2-b4a8-44e4-ad96-ce0740cec2ff" providerId="AD" clId="Web-{A9367057-CD58-D2C8-46CF-3BD239D84910}" dt="2024-04-09T14:19:58.492" v="315"/>
          <ac:picMkLst>
            <pc:docMk/>
            <pc:sldMk cId="1631007343" sldId="275"/>
            <ac:picMk id="8" creationId="{00000000-0000-0000-0000-000000000000}"/>
          </ac:picMkLst>
        </pc:picChg>
        <pc:picChg chg="add mod">
          <ac:chgData name="LUCIANO MASSETTI" userId="S::luciano.massetti@cnr.it::55657de2-b4a8-44e4-ad96-ce0740cec2ff" providerId="AD" clId="Web-{A9367057-CD58-D2C8-46CF-3BD239D84910}" dt="2024-04-09T14:43:33.633" v="472" actId="1076"/>
          <ac:picMkLst>
            <pc:docMk/>
            <pc:sldMk cId="1631007343" sldId="275"/>
            <ac:picMk id="10" creationId="{09974BFC-8F2D-84F2-73D7-EF4C71CC45B0}"/>
          </ac:picMkLst>
        </pc:picChg>
        <pc:picChg chg="del">
          <ac:chgData name="LUCIANO MASSETTI" userId="S::luciano.massetti@cnr.it::55657de2-b4a8-44e4-ad96-ce0740cec2ff" providerId="AD" clId="Web-{A9367057-CD58-D2C8-46CF-3BD239D84910}" dt="2024-04-09T14:20:02.492" v="321"/>
          <ac:picMkLst>
            <pc:docMk/>
            <pc:sldMk cId="1631007343" sldId="275"/>
            <ac:picMk id="11" creationId="{00000000-0000-0000-0000-000000000000}"/>
          </ac:picMkLst>
        </pc:picChg>
        <pc:picChg chg="del">
          <ac:chgData name="LUCIANO MASSETTI" userId="S::luciano.massetti@cnr.it::55657de2-b4a8-44e4-ad96-ce0740cec2ff" providerId="AD" clId="Web-{A9367057-CD58-D2C8-46CF-3BD239D84910}" dt="2024-04-09T14:19:57.914" v="314"/>
          <ac:picMkLst>
            <pc:docMk/>
            <pc:sldMk cId="1631007343" sldId="275"/>
            <ac:picMk id="12" creationId="{00000000-0000-0000-0000-000000000000}"/>
          </ac:picMkLst>
        </pc:picChg>
        <pc:picChg chg="add mod">
          <ac:chgData name="LUCIANO MASSETTI" userId="S::luciano.massetti@cnr.it::55657de2-b4a8-44e4-ad96-ce0740cec2ff" providerId="AD" clId="Web-{A9367057-CD58-D2C8-46CF-3BD239D84910}" dt="2024-04-09T14:43:37.040" v="474" actId="1076"/>
          <ac:picMkLst>
            <pc:docMk/>
            <pc:sldMk cId="1631007343" sldId="275"/>
            <ac:picMk id="13" creationId="{12299617-34F4-2B1D-D422-DBFE85860CD2}"/>
          </ac:picMkLst>
        </pc:picChg>
        <pc:picChg chg="del">
          <ac:chgData name="LUCIANO MASSETTI" userId="S::luciano.massetti@cnr.it::55657de2-b4a8-44e4-ad96-ce0740cec2ff" providerId="AD" clId="Web-{A9367057-CD58-D2C8-46CF-3BD239D84910}" dt="2024-04-09T14:20:00.851" v="319"/>
          <ac:picMkLst>
            <pc:docMk/>
            <pc:sldMk cId="1631007343" sldId="275"/>
            <ac:picMk id="14" creationId="{00000000-0000-0000-0000-000000000000}"/>
          </ac:picMkLst>
        </pc:picChg>
        <pc:picChg chg="del">
          <ac:chgData name="LUCIANO MASSETTI" userId="S::luciano.massetti@cnr.it::55657de2-b4a8-44e4-ad96-ce0740cec2ff" providerId="AD" clId="Web-{A9367057-CD58-D2C8-46CF-3BD239D84910}" dt="2024-04-09T14:20:00.242" v="318"/>
          <ac:picMkLst>
            <pc:docMk/>
            <pc:sldMk cId="1631007343" sldId="275"/>
            <ac:picMk id="16" creationId="{00000000-0000-0000-0000-000000000000}"/>
          </ac:picMkLst>
        </pc:picChg>
        <pc:picChg chg="del">
          <ac:chgData name="LUCIANO MASSETTI" userId="S::luciano.massetti@cnr.it::55657de2-b4a8-44e4-ad96-ce0740cec2ff" providerId="AD" clId="Web-{A9367057-CD58-D2C8-46CF-3BD239D84910}" dt="2024-04-09T14:19:59.601" v="317"/>
          <ac:picMkLst>
            <pc:docMk/>
            <pc:sldMk cId="1631007343" sldId="275"/>
            <ac:picMk id="17" creationId="{00000000-0000-0000-0000-000000000000}"/>
          </ac:picMkLst>
        </pc:picChg>
        <pc:picChg chg="del">
          <ac:chgData name="LUCIANO MASSETTI" userId="S::luciano.massetti@cnr.it::55657de2-b4a8-44e4-ad96-ce0740cec2ff" providerId="AD" clId="Web-{A9367057-CD58-D2C8-46CF-3BD239D84910}" dt="2024-04-09T14:20:02.008" v="320"/>
          <ac:picMkLst>
            <pc:docMk/>
            <pc:sldMk cId="1631007343" sldId="275"/>
            <ac:picMk id="18" creationId="{00000000-0000-0000-0000-000000000000}"/>
          </ac:picMkLst>
        </pc:picChg>
      </pc:sldChg>
    </pc:docChg>
  </pc:docChgLst>
  <pc:docChgLst>
    <pc:chgData name="LUCIANO MASSETTI" userId="S::luciano.massetti@cnr.it::55657de2-b4a8-44e4-ad96-ce0740cec2ff" providerId="AD" clId="Web-{DF46BDBF-D5BF-6716-430A-C8CBFE6B961A}"/>
    <pc:docChg chg="modSld">
      <pc:chgData name="LUCIANO MASSETTI" userId="S::luciano.massetti@cnr.it::55657de2-b4a8-44e4-ad96-ce0740cec2ff" providerId="AD" clId="Web-{DF46BDBF-D5BF-6716-430A-C8CBFE6B961A}" dt="2024-04-09T16:43:27.678" v="17" actId="1076"/>
      <pc:docMkLst>
        <pc:docMk/>
      </pc:docMkLst>
      <pc:sldChg chg="modSp">
        <pc:chgData name="LUCIANO MASSETTI" userId="S::luciano.massetti@cnr.it::55657de2-b4a8-44e4-ad96-ce0740cec2ff" providerId="AD" clId="Web-{DF46BDBF-D5BF-6716-430A-C8CBFE6B961A}" dt="2024-04-09T16:43:27.678" v="17" actId="1076"/>
        <pc:sldMkLst>
          <pc:docMk/>
          <pc:sldMk cId="3964004766" sldId="263"/>
        </pc:sldMkLst>
        <pc:spChg chg="mod">
          <ac:chgData name="LUCIANO MASSETTI" userId="S::luciano.massetti@cnr.it::55657de2-b4a8-44e4-ad96-ce0740cec2ff" providerId="AD" clId="Web-{DF46BDBF-D5BF-6716-430A-C8CBFE6B961A}" dt="2024-04-09T16:43:27.678" v="17" actId="1076"/>
          <ac:spMkLst>
            <pc:docMk/>
            <pc:sldMk cId="3964004766" sldId="263"/>
            <ac:spMk id="9" creationId="{7B47FB1F-3DEF-C828-CAA6-3379AAC5EB46}"/>
          </ac:spMkLst>
        </pc:spChg>
      </pc:sldChg>
    </pc:docChg>
  </pc:docChgLst>
  <pc:docChgLst>
    <pc:chgData name="LUCIANO MASSETTI" userId="S::luciano.massetti@cnr.it::55657de2-b4a8-44e4-ad96-ce0740cec2ff" providerId="AD" clId="Web-{F95EDD0D-EF7D-DE17-FA53-05BD396FC13E}"/>
    <pc:docChg chg="delSld modSld">
      <pc:chgData name="LUCIANO MASSETTI" userId="S::luciano.massetti@cnr.it::55657de2-b4a8-44e4-ad96-ce0740cec2ff" providerId="AD" clId="Web-{F95EDD0D-EF7D-DE17-FA53-05BD396FC13E}" dt="2024-04-09T20:25:53.150" v="11" actId="20577"/>
      <pc:docMkLst>
        <pc:docMk/>
      </pc:docMkLst>
      <pc:sldChg chg="modSp">
        <pc:chgData name="LUCIANO MASSETTI" userId="S::luciano.massetti@cnr.it::55657de2-b4a8-44e4-ad96-ce0740cec2ff" providerId="AD" clId="Web-{F95EDD0D-EF7D-DE17-FA53-05BD396FC13E}" dt="2024-04-09T20:25:53.150" v="11" actId="20577"/>
        <pc:sldMkLst>
          <pc:docMk/>
          <pc:sldMk cId="3863107447" sldId="257"/>
        </pc:sldMkLst>
        <pc:spChg chg="mod">
          <ac:chgData name="LUCIANO MASSETTI" userId="S::luciano.massetti@cnr.it::55657de2-b4a8-44e4-ad96-ce0740cec2ff" providerId="AD" clId="Web-{F95EDD0D-EF7D-DE17-FA53-05BD396FC13E}" dt="2024-04-09T20:25:53.150" v="11" actId="20577"/>
          <ac:spMkLst>
            <pc:docMk/>
            <pc:sldMk cId="3863107447" sldId="257"/>
            <ac:spMk id="2" creationId="{8C961812-844C-784E-B644-846B660F2E60}"/>
          </ac:spMkLst>
        </pc:spChg>
      </pc:sldChg>
      <pc:sldChg chg="del">
        <pc:chgData name="LUCIANO MASSETTI" userId="S::luciano.massetti@cnr.it::55657de2-b4a8-44e4-ad96-ce0740cec2ff" providerId="AD" clId="Web-{F95EDD0D-EF7D-DE17-FA53-05BD396FC13E}" dt="2024-04-09T20:20:52.302" v="0"/>
        <pc:sldMkLst>
          <pc:docMk/>
          <pc:sldMk cId="1631007343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9E8DA7-526D-2C35-A5FB-5C3BA63F4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FCA8EFC-4484-020A-4612-FA31D6383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6C44AC-F9A8-BED1-183A-C96145E5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D131A0-DDE3-7B96-D373-B24DC62E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9B3775-CA90-2430-DC45-695149DA7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71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0FC1D1-D726-F562-AF04-FFEC4FE93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58D2D-0470-DA71-75CD-789234C6C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711D55-E3A2-B403-A37C-50D469DE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FEBD4B-755E-807A-DC46-5FBECBA5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3FE28C-700B-6274-C8B0-08B534280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32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5A39627-0448-6C42-7003-8EA013B7A9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969E6E3-AE1A-E39B-EF71-033916EC7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C4C227-2099-2960-D0AA-69C2C906B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0A72DE-81E0-748E-3E5F-5CD68D79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FA79F0-9152-68BA-053E-A20A93389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1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3A76DE-FA78-4AC5-49D5-73ACD302C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D38B4B-A2B3-2821-ED58-B0ECCB8D3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E940CC-FD75-9B74-2180-1C386293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724FD2-2A13-E298-8D62-717B924A7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FAC5EE-D3C8-E6D9-621E-D5EAAD9A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051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E4AF71-906F-84EA-591E-65C0345B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F41616-E766-ABB1-7C29-56D6E2226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7C0F72-80D5-17C3-D5D3-0A9CB8C9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BD2D68-D21E-31FA-7382-B1E853985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A02EBC-7F26-274A-38FE-0C180B42D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2849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A87E15-DBE7-ADE9-ED9C-B680FC24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6017E7-0C6E-0CC4-8729-592817244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6EA3217-A154-A434-5D90-D629E1E26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934B2D-1704-7DBD-4B35-7F05275A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69E086-9E92-708E-EB3D-4B0DA3C60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5BB0C0-8138-6B17-D5A0-BBC75DC1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6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A54641-7A1B-AFB5-0D37-2ED84196A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74C9CF-283A-226C-AA12-54B361FC0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505D2B0-1FB6-6A80-85A0-4EBF9DB19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B5FA0F-123C-77C5-7E46-92F08F724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8DD6F06-F16E-9558-0F19-D5EE97C1C9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1BA0CC2-0D7D-9420-2C75-E09F38C8C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225159B-271F-C80F-674B-8F1A03CC7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09B6608-2734-5D8E-B655-26BABFFA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29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184810-38D5-1BD0-12D4-31609DF0E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062EA3A-2499-4994-FE5C-CBAB17A06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F0174CF-BD2C-F38F-5E1B-0455014BB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705063-1EC3-DA95-1775-1F40DCA6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2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401989D-694F-D127-2876-3E0DAEEF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4628D75-1E1F-EEC8-3EE3-29074AFC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F994A2-31C2-1397-9A80-BE2AD828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153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9C33D3-BE3B-987D-F8C9-ED04817C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7C86DF-B449-6297-DF44-64FF45604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8C519F2-01CE-9BE3-9D9F-C1A80BD49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049CF9-EB99-0021-CBD1-340501C4C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EBCD3B5-DF17-62CE-171B-000FE5DD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73F23F-6460-8EE7-C367-07E3D416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459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B81374-AF3F-963A-4F7D-6DDEA0AC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6D6022C-63AB-A521-2F02-041D117DE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96ACA7-8E69-2DD1-7462-2FD131C16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D6B923-2B3C-17EB-1C2E-BEB6C7534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77AC38-3A24-BC4A-0F57-634055DAE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BD5ABAD-DBE3-78E3-54F2-87441A50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60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D607500-F30F-2FF5-3C47-8DB1ADEA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C8E96E9-AACF-ECF7-405D-EEB4E15B4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4CC8DF-87E7-E2E3-A4EE-F74A7C784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BFEDCF-6D9A-47E6-BAFE-D995C5B81386}" type="datetimeFigureOut">
              <a:rPr lang="it-IT" smtClean="0"/>
              <a:t>09/04/2024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2621D6-504D-45C4-A4DD-C1E5EECF0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8453A9-6C1F-718F-3946-860F458F2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8C51E8-AA33-438F-8417-97CF8AC84E4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66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67F5E23-AE5E-43D1-798B-224A490EA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13033" y="2375249"/>
            <a:ext cx="8702351" cy="2584158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it-IT" sz="32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Il sistema </a:t>
            </a:r>
            <a:r>
              <a:rPr lang="it-IT" sz="3200" err="1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AirQino</a:t>
            </a:r>
            <a:r>
              <a:rPr lang="it-IT" sz="32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applicazioni e futuri sviluppi per il monitoraggio ambientale</a:t>
            </a:r>
          </a:p>
          <a:p>
            <a:pPr marL="514350" indent="-514350" algn="l">
              <a:buFont typeface="+mj-lt"/>
              <a:buAutoNum type="arabicPeriod"/>
            </a:pPr>
            <a:r>
              <a:rPr lang="it-IT" sz="32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Geometria e morfologia delle città, influenza su isola di calore e microclima ed effetti su ambiente e salute</a:t>
            </a:r>
          </a:p>
          <a:p>
            <a:pPr marL="514350" indent="-514350" algn="l">
              <a:buFont typeface="+mj-lt"/>
              <a:buAutoNum type="arabicPeriod"/>
            </a:pPr>
            <a:r>
              <a:rPr lang="it-IT" sz="32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Inquinamento luminoso, impatti sulla ambiente e qualità del cielo notturno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7DED5518-5CF2-7FF2-8A28-A23FD4DB7901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5" name="Google Shape;98;p2"/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</a:t>
              </a:r>
              <a:endPara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99;p2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34485D7-4279-BD5F-2A41-6BAE2F961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316" y="70754"/>
            <a:ext cx="9144000" cy="1973072"/>
          </a:xfrm>
        </p:spPr>
        <p:txBody>
          <a:bodyPr>
            <a:normAutofit/>
          </a:bodyPr>
          <a:lstStyle/>
          <a:p>
            <a:r>
              <a:rPr lang="it-IT" sz="4000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Sensoristica IOT nuove tecnologie per il monitoraggio ambientale</a:t>
            </a:r>
            <a:br>
              <a:rPr lang="it-IT" sz="4000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it-IT" sz="40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Alessandro Zaldei Luciano Massetti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F655DC1-C91E-13A8-0EC9-F2B59FE19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62" y="3797188"/>
            <a:ext cx="1484850" cy="2033973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E515BB7C-0720-5979-DB3B-13C200D86D58}"/>
              </a:ext>
            </a:extLst>
          </p:cNvPr>
          <p:cNvSpPr/>
          <p:nvPr/>
        </p:nvSpPr>
        <p:spPr>
          <a:xfrm>
            <a:off x="10140220" y="1935293"/>
            <a:ext cx="2197370" cy="1732035"/>
          </a:xfrm>
          <a:custGeom>
            <a:avLst/>
            <a:gdLst/>
            <a:ahLst/>
            <a:cxnLst/>
            <a:rect l="l" t="t" r="r" b="b"/>
            <a:pathLst>
              <a:path w="10234765" h="8862134">
                <a:moveTo>
                  <a:pt x="0" y="0"/>
                </a:moveTo>
                <a:lnTo>
                  <a:pt x="10234765" y="0"/>
                </a:lnTo>
                <a:lnTo>
                  <a:pt x="10234765" y="8862134"/>
                </a:lnTo>
                <a:lnTo>
                  <a:pt x="0" y="8862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9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4458"/>
    </mc:Choice>
    <mc:Fallback xmlns="">
      <p:transition advClick="0" advTm="3445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7CB35C-D57D-38B2-B7E6-BAE84FF8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49024"/>
            <a:ext cx="10515600" cy="839596"/>
          </a:xfrm>
        </p:spPr>
        <p:txBody>
          <a:bodyPr/>
          <a:lstStyle/>
          <a:p>
            <a:r>
              <a:rPr lang="it-IT" b="1">
                <a:solidFill>
                  <a:srgbClr val="FF0000"/>
                </a:solidFill>
                <a:latin typeface="Microsoft Sans Serif"/>
                <a:ea typeface="Microsoft Sans Serif"/>
                <a:cs typeface="Microsoft Sans Serif"/>
              </a:rPr>
              <a:t>Rete SQM </a:t>
            </a: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7022063" y="4772732"/>
            <a:ext cx="47959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Sviluppo di sistemi che integrano gli SQM con sistemi di alimentazione ad energia rinnovabile, sistema di </a:t>
            </a:r>
            <a:r>
              <a:rPr lang="it-IT" err="1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tx</a:t>
            </a:r>
            <a:r>
              <a:rPr lang="it-IT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dati e sensori per monitoraggio di altri parametri nuvolosità</a:t>
            </a:r>
          </a:p>
          <a:p>
            <a:endParaRPr lang="it-IT">
              <a:solidFill>
                <a:schemeClr val="tx2">
                  <a:lumMod val="90000"/>
                  <a:lumOff val="1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1" y="806357"/>
            <a:ext cx="4953346" cy="4411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646" y="475856"/>
            <a:ext cx="3382885" cy="2200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179" y="392913"/>
            <a:ext cx="1797556" cy="1790450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85239" y="5278025"/>
            <a:ext cx="32619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COST Action </a:t>
            </a:r>
            <a:r>
              <a:rPr lang="it-IT" sz="1000" err="1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LoNNe</a:t>
            </a:r>
            <a:r>
              <a:rPr lang="it-IT" sz="100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UNIPI, Attivarti.org, ISMAR, IFC, ISP, Parco Nazionale dell’Arcipelago </a:t>
            </a:r>
            <a:r>
              <a:rPr lang="it-IT" sz="1000" err="1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Tioscano</a:t>
            </a:r>
            <a:r>
              <a:rPr lang="it-IT" sz="100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Carabinieri Forestali, Parco Regionale di Migliarino San Rossore e Massaciuccoli, CAI, Capraia Isola,  Parco Regionale della Maremma, AWIPEG Svalbard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098" y="2211724"/>
            <a:ext cx="1367962" cy="2411494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7567" y="2211724"/>
            <a:ext cx="1760449" cy="2411494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7"/>
          <a:srcRect l="24685" t="22847" r="934" b="25122"/>
          <a:stretch/>
        </p:blipFill>
        <p:spPr>
          <a:xfrm>
            <a:off x="9237383" y="392914"/>
            <a:ext cx="1919658" cy="1790450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F449090-66D6-C821-81D1-3FDBC887B317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4" name="Google Shape;98;p2">
              <a:extLst>
                <a:ext uri="{FF2B5EF4-FFF2-40B4-BE49-F238E27FC236}">
                  <a16:creationId xmlns:a16="http://schemas.microsoft.com/office/drawing/2014/main" id="{CC76EFA5-8349-1F57-4800-670F37FF5243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</a:t>
              </a:r>
              <a:endPara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" name="Google Shape;99;p2">
              <a:extLst>
                <a:ext uri="{FF2B5EF4-FFF2-40B4-BE49-F238E27FC236}">
                  <a16:creationId xmlns:a16="http://schemas.microsoft.com/office/drawing/2014/main" id="{2E14EF45-0309-4C15-EDEA-48F422B637B7}"/>
                </a:ext>
              </a:extLst>
            </p:cNvPr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1713" y="3826461"/>
            <a:ext cx="3106349" cy="270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291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67F5E23-AE5E-43D1-798B-224A490EA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9748" y="178125"/>
            <a:ext cx="7025952" cy="1501807"/>
          </a:xfrm>
        </p:spPr>
        <p:txBody>
          <a:bodyPr>
            <a:noAutofit/>
          </a:bodyPr>
          <a:lstStyle/>
          <a:p>
            <a:pPr algn="l"/>
            <a:r>
              <a:rPr lang="it-IT" sz="32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Sistema low-cost per il monitoraggio, ad alta risoluzione spaziale e temporale, di tutti i principali parametri di qualità dell’aria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7DED5518-5CF2-7FF2-8A28-A23FD4DB7901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5" name="Google Shape;98;p2"/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</a:t>
              </a:r>
              <a:endPara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99;p2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34485D7-4279-BD5F-2A41-6BAE2F961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5119104" cy="1679932"/>
          </a:xfrm>
        </p:spPr>
        <p:txBody>
          <a:bodyPr>
            <a:normAutofit fontScale="90000"/>
          </a:bodyPr>
          <a:lstStyle/>
          <a:p>
            <a:r>
              <a:rPr lang="it-IT" err="1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AirQino</a:t>
            </a:r>
            <a:r>
              <a:rPr lang="it-IT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br>
              <a:rPr lang="it-IT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it-IT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SMARTCITIES</a:t>
            </a:r>
            <a:endParaRPr lang="it-IT" sz="3100">
              <a:solidFill>
                <a:srgbClr val="FF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682191BE-3EEC-DEC4-FA1C-ED38A4A83F58}"/>
              </a:ext>
            </a:extLst>
          </p:cNvPr>
          <p:cNvGrpSpPr/>
          <p:nvPr/>
        </p:nvGrpSpPr>
        <p:grpSpPr>
          <a:xfrm>
            <a:off x="7951864" y="2205872"/>
            <a:ext cx="3793934" cy="3633707"/>
            <a:chOff x="5246370" y="164592"/>
            <a:chExt cx="6751275" cy="6636521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3382FA2A-20FC-A15B-B65D-9B05ABAB61A9}"/>
                </a:ext>
              </a:extLst>
            </p:cNvPr>
            <p:cNvGrpSpPr/>
            <p:nvPr/>
          </p:nvGrpSpPr>
          <p:grpSpPr>
            <a:xfrm>
              <a:off x="5246370" y="164592"/>
              <a:ext cx="6751275" cy="6028974"/>
              <a:chOff x="5246370" y="164592"/>
              <a:chExt cx="6751275" cy="6028974"/>
            </a:xfrm>
          </p:grpSpPr>
          <p:pic>
            <p:nvPicPr>
              <p:cNvPr id="16" name="Immagine 15" descr="Immagine che contiene cerchio, interno&#10;&#10;Descrizione generata automaticamente">
                <a:extLst>
                  <a:ext uri="{FF2B5EF4-FFF2-40B4-BE49-F238E27FC236}">
                    <a16:creationId xmlns:a16="http://schemas.microsoft.com/office/drawing/2014/main" id="{DCBA8234-1EBF-FA34-B222-1A0E8DBE1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6370" y="164592"/>
                <a:ext cx="2592324" cy="3456432"/>
              </a:xfrm>
              <a:prstGeom prst="rect">
                <a:avLst/>
              </a:prstGeom>
            </p:spPr>
          </p:pic>
          <p:pic>
            <p:nvPicPr>
              <p:cNvPr id="17" name="Immagine 16" descr="Immagine che contiene logo&#10;&#10;Descrizione generata automaticamente">
                <a:extLst>
                  <a:ext uri="{FF2B5EF4-FFF2-40B4-BE49-F238E27FC236}">
                    <a16:creationId xmlns:a16="http://schemas.microsoft.com/office/drawing/2014/main" id="{8F77EFB8-271B-8A10-BE31-CC2B950D7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97829" y="319041"/>
                <a:ext cx="3099816" cy="1423694"/>
              </a:xfrm>
              <a:prstGeom prst="rect">
                <a:avLst/>
              </a:prstGeom>
            </p:spPr>
          </p:pic>
          <p:pic>
            <p:nvPicPr>
              <p:cNvPr id="18" name="Immagine 17" descr="Immagine che contiene diagramma&#10;&#10;Descrizione generata automaticamente">
                <a:extLst>
                  <a:ext uri="{FF2B5EF4-FFF2-40B4-BE49-F238E27FC236}">
                    <a16:creationId xmlns:a16="http://schemas.microsoft.com/office/drawing/2014/main" id="{738B2A11-A902-A8C3-2806-93F282503E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3747" y="2971759"/>
                <a:ext cx="3713898" cy="3221807"/>
              </a:xfrm>
              <a:prstGeom prst="rect">
                <a:avLst/>
              </a:prstGeom>
            </p:spPr>
          </p:pic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7A0C9738-4C95-CA8D-3D7D-F7A6B2EC3E3F}"/>
                  </a:ext>
                </a:extLst>
              </p:cNvPr>
              <p:cNvSpPr txBox="1"/>
              <p:nvPr/>
            </p:nvSpPr>
            <p:spPr>
              <a:xfrm>
                <a:off x="5595770" y="3708741"/>
                <a:ext cx="2592324" cy="49843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/>
              <a:p>
                <a:pPr marL="57150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700" b="1"/>
                  <a:t>AIRQINO INDOOR</a:t>
                </a:r>
                <a:endParaRPr lang="en-US" sz="1700"/>
              </a:p>
            </p:txBody>
          </p:sp>
        </p:grp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D99C3BD9-CD55-2E4C-5D98-3774502DD2FA}"/>
                </a:ext>
              </a:extLst>
            </p:cNvPr>
            <p:cNvSpPr txBox="1"/>
            <p:nvPr/>
          </p:nvSpPr>
          <p:spPr>
            <a:xfrm>
              <a:off x="9405321" y="6302682"/>
              <a:ext cx="2592324" cy="49843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55000" lnSpcReduction="20000"/>
            </a:bodyPr>
            <a:lstStyle/>
            <a:p>
              <a:pPr marL="57150">
                <a:lnSpc>
                  <a:spcPct val="90000"/>
                </a:lnSpc>
                <a:spcAft>
                  <a:spcPts val="600"/>
                </a:spcAft>
              </a:pPr>
              <a:r>
                <a:rPr lang="en-US" sz="1700" b="1"/>
                <a:t>AIRQINO OUTDOOR</a:t>
              </a:r>
              <a:endParaRPr lang="en-US" sz="1700"/>
            </a:p>
          </p:txBody>
        </p:sp>
      </p:grpSp>
      <p:graphicFrame>
        <p:nvGraphicFramePr>
          <p:cNvPr id="22" name="Tabella 21">
            <a:extLst>
              <a:ext uri="{FF2B5EF4-FFF2-40B4-BE49-F238E27FC236}">
                <a16:creationId xmlns:a16="http://schemas.microsoft.com/office/drawing/2014/main" id="{756E216D-C623-BC10-22D3-13BAE42FF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539526"/>
              </p:ext>
            </p:extLst>
          </p:nvPr>
        </p:nvGraphicFramePr>
        <p:xfrm>
          <a:off x="446202" y="2535083"/>
          <a:ext cx="3766987" cy="296388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68956">
                  <a:extLst>
                    <a:ext uri="{9D8B030D-6E8A-4147-A177-3AD203B41FA5}">
                      <a16:colId xmlns:a16="http://schemas.microsoft.com/office/drawing/2014/main" val="2806950936"/>
                    </a:ext>
                  </a:extLst>
                </a:gridCol>
                <a:gridCol w="1107189">
                  <a:extLst>
                    <a:ext uri="{9D8B030D-6E8A-4147-A177-3AD203B41FA5}">
                      <a16:colId xmlns:a16="http://schemas.microsoft.com/office/drawing/2014/main" val="2657592808"/>
                    </a:ext>
                  </a:extLst>
                </a:gridCol>
                <a:gridCol w="890842">
                  <a:extLst>
                    <a:ext uri="{9D8B030D-6E8A-4147-A177-3AD203B41FA5}">
                      <a16:colId xmlns:a16="http://schemas.microsoft.com/office/drawing/2014/main" val="3399623924"/>
                    </a:ext>
                  </a:extLst>
                </a:gridCol>
              </a:tblGrid>
              <a:tr h="258759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u="none" strike="noStrike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u="none" strike="noStrike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1378382"/>
                  </a:ext>
                </a:extLst>
              </a:tr>
              <a:tr h="312516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 Temperature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-40 – 80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9555764"/>
                  </a:ext>
                </a:extLst>
              </a:tr>
              <a:tr h="258759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Relative  </a:t>
                      </a:r>
                      <a:r>
                        <a:rPr lang="it-IT" sz="1600" b="0" u="none" strike="noStrike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Humidity</a:t>
                      </a:r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66682282"/>
                  </a:ext>
                </a:extLst>
              </a:tr>
              <a:tr h="312516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it-IT" sz="1600" b="0" u="none" strike="noStrike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ppm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0-2000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9890460"/>
                  </a:ext>
                </a:extLst>
              </a:tr>
              <a:tr h="312516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it-IT" sz="1600" b="0" u="none" strike="noStrike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µg/m3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4419374"/>
                  </a:ext>
                </a:extLst>
              </a:tr>
              <a:tr h="312516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it-IT" sz="1600" b="0" u="none" strike="noStrike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µg/m3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0-5000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9322264"/>
                  </a:ext>
                </a:extLst>
              </a:tr>
              <a:tr h="258759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mg/m3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0-30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7162002"/>
                  </a:ext>
                </a:extLst>
              </a:tr>
              <a:tr h="312516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VOC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µg/m3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7466011"/>
                  </a:ext>
                </a:extLst>
              </a:tr>
              <a:tr h="312516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PM 2.5 – PM 10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µg/m3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0-1000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6567647"/>
                  </a:ext>
                </a:extLst>
              </a:tr>
              <a:tr h="312516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GPS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-40 – 80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4595216"/>
                  </a:ext>
                </a:extLst>
              </a:tr>
            </a:tbl>
          </a:graphicData>
        </a:graphic>
      </p:graphicFrame>
      <p:grpSp>
        <p:nvGrpSpPr>
          <p:cNvPr id="8" name="Gruppo 7">
            <a:extLst>
              <a:ext uri="{FF2B5EF4-FFF2-40B4-BE49-F238E27FC236}">
                <a16:creationId xmlns:a16="http://schemas.microsoft.com/office/drawing/2014/main" id="{70E02916-F0C6-0D44-0A90-3832941C346D}"/>
              </a:ext>
            </a:extLst>
          </p:cNvPr>
          <p:cNvGrpSpPr/>
          <p:nvPr/>
        </p:nvGrpSpPr>
        <p:grpSpPr>
          <a:xfrm>
            <a:off x="4375950" y="4470858"/>
            <a:ext cx="2127595" cy="1501807"/>
            <a:chOff x="4903348" y="4337772"/>
            <a:chExt cx="2127595" cy="1501807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B0C1F0E3-9AB8-F4CE-9EFA-26944AD37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3348" y="4337772"/>
              <a:ext cx="2127595" cy="1501807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246ACE6-A36D-B703-78C9-6E45E66A7E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92" b="95672" l="9989" r="89989">
                          <a14:foregroundMark x1="30398" y1="91707" x2="48555" y2="96602"/>
                          <a14:foregroundMark x1="48555" y1="96602" x2="52901" y2="95672"/>
                          <a14:foregroundMark x1="52901" y1="95672" x2="56815" y2="95672"/>
                          <a14:foregroundMark x1="56815" y1="95672" x2="61183" y2="91707"/>
                          <a14:foregroundMark x1="35791" y1="16828" x2="36587" y2="28317"/>
                          <a14:foregroundMark x1="36451" y1="32282" x2="36064" y2="54167"/>
                          <a14:foregroundMark x1="36064" y1="54167" x2="36177" y2="54976"/>
                          <a14:foregroundMark x1="54334" y1="10518" x2="54334" y2="10518"/>
                          <a14:backgroundMark x1="28942" y1="92152" x2="27759" y2="94256"/>
                          <a14:backgroundMark x1="72491" y1="95672" x2="72491" y2="95672"/>
                          <a14:backgroundMark x1="74744" y1="95914" x2="74221" y2="95914"/>
                          <a14:backgroundMark x1="59727" y1="99191" x2="57110" y2="99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4"/>
            <a:stretch/>
          </p:blipFill>
          <p:spPr>
            <a:xfrm>
              <a:off x="5510289" y="4743022"/>
              <a:ext cx="670411" cy="359044"/>
            </a:xfrm>
            <a:prstGeom prst="rect">
              <a:avLst/>
            </a:prstGeom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DCA02670-BE9B-10ED-D3EC-0C4B64EF5D9D}"/>
              </a:ext>
            </a:extLst>
          </p:cNvPr>
          <p:cNvGrpSpPr/>
          <p:nvPr/>
        </p:nvGrpSpPr>
        <p:grpSpPr>
          <a:xfrm>
            <a:off x="4463290" y="2484349"/>
            <a:ext cx="3296091" cy="1764042"/>
            <a:chOff x="4405672" y="1564485"/>
            <a:chExt cx="6814400" cy="3666131"/>
          </a:xfrm>
        </p:grpSpPr>
        <p:pic>
          <p:nvPicPr>
            <p:cNvPr id="11" name="Immagine 10" descr="Immagine che contiene pianta, giardino&#10;&#10;Descrizione generata automaticamente">
              <a:extLst>
                <a:ext uri="{FF2B5EF4-FFF2-40B4-BE49-F238E27FC236}">
                  <a16:creationId xmlns:a16="http://schemas.microsoft.com/office/drawing/2014/main" id="{0B19B900-139C-2DB4-7ABA-06B14E9A2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05672" y="1564485"/>
              <a:ext cx="6814400" cy="3309243"/>
            </a:xfrm>
            <a:prstGeom prst="rect">
              <a:avLst/>
            </a:prstGeom>
          </p:spPr>
        </p:pic>
        <p:pic>
          <p:nvPicPr>
            <p:cNvPr id="12" name="Immagine 11" descr="Immagine che contiene pianta, albero, pavimento, vivendo&#10;&#10;Descrizione generata automaticamente">
              <a:extLst>
                <a:ext uri="{FF2B5EF4-FFF2-40B4-BE49-F238E27FC236}">
                  <a16:creationId xmlns:a16="http://schemas.microsoft.com/office/drawing/2014/main" id="{3ECE7353-A52D-9478-EAF5-C5B5D45CF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41432" y="2861426"/>
              <a:ext cx="4878640" cy="2369190"/>
            </a:xfrm>
            <a:prstGeom prst="rect">
              <a:avLst/>
            </a:prstGeom>
          </p:spPr>
        </p:pic>
      </p:grpSp>
      <p:sp>
        <p:nvSpPr>
          <p:cNvPr id="20" name="Ovale 19">
            <a:extLst>
              <a:ext uri="{FF2B5EF4-FFF2-40B4-BE49-F238E27FC236}">
                <a16:creationId xmlns:a16="http://schemas.microsoft.com/office/drawing/2014/main" id="{ECE727FE-579B-E282-4279-BB2AB1727F40}"/>
              </a:ext>
            </a:extLst>
          </p:cNvPr>
          <p:cNvSpPr/>
          <p:nvPr/>
        </p:nvSpPr>
        <p:spPr>
          <a:xfrm>
            <a:off x="5119104" y="3429000"/>
            <a:ext cx="280503" cy="1828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F272405A-AC36-4204-B8D3-B1BFD71AA8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8214" y="4552401"/>
            <a:ext cx="2667299" cy="177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55"/>
    </mc:Choice>
    <mc:Fallback xmlns="">
      <p:transition spd="slow" advTm="4485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67F5E23-AE5E-43D1-798B-224A490EA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9748" y="178125"/>
            <a:ext cx="6306050" cy="1501807"/>
          </a:xfrm>
        </p:spPr>
        <p:txBody>
          <a:bodyPr>
            <a:noAutofit/>
          </a:bodyPr>
          <a:lstStyle/>
          <a:p>
            <a:pPr algn="l"/>
            <a:r>
              <a:rPr lang="it-IT" sz="32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Versione </a:t>
            </a:r>
            <a:r>
              <a:rPr lang="it-IT" sz="3200" err="1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AirQino</a:t>
            </a:r>
            <a:r>
              <a:rPr lang="it-IT" sz="32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per applicazioni in ambito museale e conservazione dei beni culturali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7DED5518-5CF2-7FF2-8A28-A23FD4DB7901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5" name="Google Shape;98;p2"/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</a:t>
              </a:r>
              <a:endPara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99;p2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34485D7-4279-BD5F-2A41-6BAE2F961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5119104" cy="1679932"/>
          </a:xfrm>
        </p:spPr>
        <p:txBody>
          <a:bodyPr>
            <a:normAutofit fontScale="90000"/>
          </a:bodyPr>
          <a:lstStyle/>
          <a:p>
            <a:r>
              <a:rPr lang="it-IT" err="1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AirQino</a:t>
            </a:r>
            <a:r>
              <a:rPr lang="it-IT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br>
              <a:rPr lang="it-IT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it-IT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MUSEI</a:t>
            </a:r>
            <a:endParaRPr lang="it-IT" sz="3100">
              <a:solidFill>
                <a:srgbClr val="FF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5F028F-77E5-FA66-1C4B-56D322301CE1}"/>
              </a:ext>
            </a:extLst>
          </p:cNvPr>
          <p:cNvSpPr txBox="1"/>
          <p:nvPr/>
        </p:nvSpPr>
        <p:spPr>
          <a:xfrm>
            <a:off x="6651225" y="2547493"/>
            <a:ext cx="43581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Temperatura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(°C)		-40 – 80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Umidità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(%)		0 – 100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pl-PL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O3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(µg/m</a:t>
            </a:r>
            <a:r>
              <a:rPr lang="pl-PL" sz="18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		0 – 1000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pl-PL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NO2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(µg/m</a:t>
            </a:r>
            <a:r>
              <a:rPr lang="pl-PL" sz="18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		0 – 5000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pl-PL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(mg/m</a:t>
            </a:r>
            <a:r>
              <a:rPr lang="pl-PL" sz="18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		0 – 30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pl-PL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CO2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(mg/m</a:t>
            </a:r>
            <a:r>
              <a:rPr lang="pl-PL" sz="18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		0 – 2000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PM 2.5 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(µg/m3)		0 – 1000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Formaldeide</a:t>
            </a:r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(µg/m3)	0 – 1000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VOC 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(µg/m3)		0 – 1000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it-IT"/>
          </a:p>
        </p:txBody>
      </p:sp>
      <p:pic>
        <p:nvPicPr>
          <p:cNvPr id="4" name="Immagine 3" descr="Immagine che contiene testo, schermata, libro&#10;&#10;Descrizione generata automaticamente">
            <a:extLst>
              <a:ext uri="{FF2B5EF4-FFF2-40B4-BE49-F238E27FC236}">
                <a16:creationId xmlns:a16="http://schemas.microsoft.com/office/drawing/2014/main" id="{9A392867-F711-F94C-685A-02C9BE345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12" y="3194776"/>
            <a:ext cx="3721608" cy="2616235"/>
          </a:xfrm>
          <a:prstGeom prst="rect">
            <a:avLst/>
          </a:prstGeom>
        </p:spPr>
      </p:pic>
      <p:pic>
        <p:nvPicPr>
          <p:cNvPr id="8" name="Google Shape;348;p23">
            <a:extLst>
              <a:ext uri="{FF2B5EF4-FFF2-40B4-BE49-F238E27FC236}">
                <a16:creationId xmlns:a16="http://schemas.microsoft.com/office/drawing/2014/main" id="{7B06653E-08E1-BE7D-D0F3-7A1EA116EB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586" t="34113"/>
          <a:stretch/>
        </p:blipFill>
        <p:spPr>
          <a:xfrm>
            <a:off x="2709988" y="1810512"/>
            <a:ext cx="2729760" cy="2412818"/>
          </a:xfrm>
          <a:prstGeom prst="rect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12916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4"/>
    </mc:Choice>
    <mc:Fallback xmlns="">
      <p:transition spd="slow" advTm="2749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67F5E23-AE5E-43D1-798B-224A490EA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0016" y="178125"/>
            <a:ext cx="7141464" cy="1501807"/>
          </a:xfrm>
        </p:spPr>
        <p:txBody>
          <a:bodyPr>
            <a:noAutofit/>
          </a:bodyPr>
          <a:lstStyle/>
          <a:p>
            <a:pPr algn="l"/>
            <a:r>
              <a:rPr lang="it-IT" sz="32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Utilizzo piattaforma </a:t>
            </a:r>
            <a:r>
              <a:rPr lang="it-IT" sz="3200" err="1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Airqino</a:t>
            </a:r>
            <a:r>
              <a:rPr lang="it-IT" sz="32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nell’ambito dei progetti di cooperazione con i paesi in via di sviluppo (Niger, Guinea, Costa d’Avorio)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7DED5518-5CF2-7FF2-8A28-A23FD4DB7901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5" name="Google Shape;98;p2"/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</a:t>
              </a:r>
              <a:endPara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99;p2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34485D7-4279-BD5F-2A41-6BAE2F961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5119104" cy="1679932"/>
          </a:xfrm>
        </p:spPr>
        <p:txBody>
          <a:bodyPr>
            <a:normAutofit fontScale="90000"/>
          </a:bodyPr>
          <a:lstStyle/>
          <a:p>
            <a:r>
              <a:rPr lang="it-IT" err="1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AirQino</a:t>
            </a:r>
            <a:r>
              <a:rPr lang="it-IT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br>
              <a:rPr lang="it-IT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it-IT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Africa</a:t>
            </a:r>
            <a:endParaRPr lang="it-IT" sz="3100">
              <a:solidFill>
                <a:srgbClr val="FF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graphicFrame>
        <p:nvGraphicFramePr>
          <p:cNvPr id="22" name="Tabella 21">
            <a:extLst>
              <a:ext uri="{FF2B5EF4-FFF2-40B4-BE49-F238E27FC236}">
                <a16:creationId xmlns:a16="http://schemas.microsoft.com/office/drawing/2014/main" id="{756E216D-C623-BC10-22D3-13BAE42FF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8328"/>
              </p:ext>
            </p:extLst>
          </p:nvPr>
        </p:nvGraphicFramePr>
        <p:xfrm>
          <a:off x="2920519" y="3265215"/>
          <a:ext cx="7572153" cy="259761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68956">
                  <a:extLst>
                    <a:ext uri="{9D8B030D-6E8A-4147-A177-3AD203B41FA5}">
                      <a16:colId xmlns:a16="http://schemas.microsoft.com/office/drawing/2014/main" val="2806950936"/>
                    </a:ext>
                  </a:extLst>
                </a:gridCol>
                <a:gridCol w="1107189">
                  <a:extLst>
                    <a:ext uri="{9D8B030D-6E8A-4147-A177-3AD203B41FA5}">
                      <a16:colId xmlns:a16="http://schemas.microsoft.com/office/drawing/2014/main" val="2657592808"/>
                    </a:ext>
                  </a:extLst>
                </a:gridCol>
                <a:gridCol w="865389">
                  <a:extLst>
                    <a:ext uri="{9D8B030D-6E8A-4147-A177-3AD203B41FA5}">
                      <a16:colId xmlns:a16="http://schemas.microsoft.com/office/drawing/2014/main" val="3735101849"/>
                    </a:ext>
                  </a:extLst>
                </a:gridCol>
                <a:gridCol w="852663">
                  <a:extLst>
                    <a:ext uri="{9D8B030D-6E8A-4147-A177-3AD203B41FA5}">
                      <a16:colId xmlns:a16="http://schemas.microsoft.com/office/drawing/2014/main" val="1499477980"/>
                    </a:ext>
                  </a:extLst>
                </a:gridCol>
                <a:gridCol w="890842">
                  <a:extLst>
                    <a:ext uri="{9D8B030D-6E8A-4147-A177-3AD203B41FA5}">
                      <a16:colId xmlns:a16="http://schemas.microsoft.com/office/drawing/2014/main" val="3399623924"/>
                    </a:ext>
                  </a:extLst>
                </a:gridCol>
                <a:gridCol w="1056284">
                  <a:extLst>
                    <a:ext uri="{9D8B030D-6E8A-4147-A177-3AD203B41FA5}">
                      <a16:colId xmlns:a16="http://schemas.microsoft.com/office/drawing/2014/main" val="2208605363"/>
                    </a:ext>
                  </a:extLst>
                </a:gridCol>
                <a:gridCol w="1030830">
                  <a:extLst>
                    <a:ext uri="{9D8B030D-6E8A-4147-A177-3AD203B41FA5}">
                      <a16:colId xmlns:a16="http://schemas.microsoft.com/office/drawing/2014/main" val="4179506867"/>
                    </a:ext>
                  </a:extLst>
                </a:gridCol>
              </a:tblGrid>
              <a:tr h="258759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u="none" strike="noStrike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u="none" strike="noStrike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1378382"/>
                  </a:ext>
                </a:extLst>
              </a:tr>
              <a:tr h="312516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 Temperature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9555764"/>
                  </a:ext>
                </a:extLst>
              </a:tr>
              <a:tr h="258759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Relative  </a:t>
                      </a:r>
                      <a:r>
                        <a:rPr lang="it-IT" sz="1600" b="0" u="none" strike="noStrike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Humidity</a:t>
                      </a:r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6682282"/>
                  </a:ext>
                </a:extLst>
              </a:tr>
              <a:tr h="312516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it-IT" sz="1600" b="0" u="none" strike="noStrike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µg/m3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4419374"/>
                  </a:ext>
                </a:extLst>
              </a:tr>
              <a:tr h="312516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it-IT" sz="1600" b="0" u="none" strike="noStrike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µg/m3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9322264"/>
                  </a:ext>
                </a:extLst>
              </a:tr>
              <a:tr h="258759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mg/m3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7162002"/>
                  </a:ext>
                </a:extLst>
              </a:tr>
              <a:tr h="312516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PM 2.5 – PM 10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µg/m3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6567647"/>
                  </a:ext>
                </a:extLst>
              </a:tr>
              <a:tr h="312516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Internal</a:t>
                      </a:r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Temperature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4595216"/>
                  </a:ext>
                </a:extLst>
              </a:tr>
              <a:tr h="258759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GPS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5">
                  <a:txBody>
                    <a:bodyPr/>
                    <a:lstStyle/>
                    <a:p>
                      <a:pPr algn="ctr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053152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8937FFC6-1F87-2E55-E736-A4F3964E3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283" y="2268670"/>
            <a:ext cx="2100586" cy="199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448D6AB-00C3-98FD-D789-15FFD931F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4" y="1558553"/>
            <a:ext cx="2498658" cy="4442059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A4761DF-91DD-68D3-9225-714D8D632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601" y="1984994"/>
            <a:ext cx="2034828" cy="39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95"/>
    </mc:Choice>
    <mc:Fallback xmlns="">
      <p:transition spd="slow" advTm="2749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67F5E23-AE5E-43D1-798B-224A490EA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414" y="89062"/>
            <a:ext cx="5275040" cy="1501807"/>
          </a:xfrm>
        </p:spPr>
        <p:txBody>
          <a:bodyPr>
            <a:noAutofit/>
          </a:bodyPr>
          <a:lstStyle/>
          <a:p>
            <a:pPr algn="just"/>
            <a:r>
              <a:rPr lang="it-IT" sz="28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Versione per applicazioni di agricoltura di precisione che integra sensori meteorologici standard a sensori innovativi per il suolo e l’aria 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7DED5518-5CF2-7FF2-8A28-A23FD4DB7901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5" name="Google Shape;98;p2"/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</a:t>
              </a:r>
              <a:endPara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99;p2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34485D7-4279-BD5F-2A41-6BAE2F961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478491" cy="1679932"/>
          </a:xfrm>
        </p:spPr>
        <p:txBody>
          <a:bodyPr>
            <a:normAutofit fontScale="90000"/>
          </a:bodyPr>
          <a:lstStyle/>
          <a:p>
            <a:r>
              <a:rPr lang="it-IT" err="1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AirQino</a:t>
            </a:r>
            <a:r>
              <a:rPr lang="it-IT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br>
              <a:rPr lang="it-IT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it-IT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AGRO</a:t>
            </a:r>
            <a:endParaRPr lang="it-IT" sz="3100">
              <a:solidFill>
                <a:srgbClr val="FF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7" name="Immagine 6" descr="Immagine che contiene aria aperta, erba, cielo, albero&#10;&#10;Descrizione generata automaticamente">
            <a:extLst>
              <a:ext uri="{FF2B5EF4-FFF2-40B4-BE49-F238E27FC236}">
                <a16:creationId xmlns:a16="http://schemas.microsoft.com/office/drawing/2014/main" id="{ADC53AD9-E4EE-DFD1-68C1-637AFE721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23985" r="14973" b="23215"/>
          <a:stretch/>
        </p:blipFill>
        <p:spPr>
          <a:xfrm rot="5400000">
            <a:off x="-413331" y="3220034"/>
            <a:ext cx="2645074" cy="156274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5F028F-77E5-FA66-1C4B-56D322301CE1}"/>
              </a:ext>
            </a:extLst>
          </p:cNvPr>
          <p:cNvSpPr txBox="1"/>
          <p:nvPr/>
        </p:nvSpPr>
        <p:spPr>
          <a:xfrm>
            <a:off x="1690581" y="2230164"/>
            <a:ext cx="615848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Temperatura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(°C)		-40 – 80</a:t>
            </a:r>
            <a:endParaRPr lang="it-IT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Umidità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(%)		0 – 100</a:t>
            </a:r>
            <a:endParaRPr lang="it-IT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it-IT" b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</a:t>
            </a:r>
            <a:r>
              <a:rPr lang="it-IT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suolo </a:t>
            </a:r>
            <a:r>
              <a:rPr lang="it-I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(°C)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	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-40 – 80</a:t>
            </a:r>
            <a:endParaRPr lang="it-IT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it-IT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Umid</a:t>
            </a:r>
            <a:r>
              <a:rPr lang="it-IT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suolo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		0 – </a:t>
            </a:r>
            <a:r>
              <a:rPr lang="it-IT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99</a:t>
            </a:r>
            <a:endParaRPr lang="it-IT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it-IT" sz="18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Potassio suolo</a:t>
            </a:r>
            <a:r>
              <a:rPr lang="pl-PL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	0 –</a:t>
            </a:r>
            <a:r>
              <a:rPr lang="it-IT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100</a:t>
            </a:r>
            <a:endParaRPr lang="it-IT" sz="160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it-IT" sz="18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Azoto suolo</a:t>
            </a:r>
            <a:r>
              <a:rPr lang="pl-PL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	0 – </a:t>
            </a:r>
            <a:r>
              <a:rPr lang="it-IT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it-IT" sz="160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b="1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Fosforo</a:t>
            </a:r>
            <a:r>
              <a:rPr lang="en-GB" sz="18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suolo</a:t>
            </a:r>
            <a:r>
              <a:rPr lang="en-GB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0 – 100</a:t>
            </a:r>
            <a:endParaRPr lang="it-IT" sz="160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b="1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Conducibilità</a:t>
            </a:r>
            <a:r>
              <a:rPr lang="en-GB" b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suolo</a:t>
            </a:r>
            <a:r>
              <a:rPr lang="en-GB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0 – 100</a:t>
            </a:r>
            <a:endParaRPr lang="it-IT" sz="160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Vel. Vento 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(m/sec)		0 – 150</a:t>
            </a:r>
            <a:endParaRPr lang="it-IT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Direzione</a:t>
            </a:r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vento</a:t>
            </a:r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80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	0 – 359</a:t>
            </a:r>
            <a:endParaRPr lang="it-IT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Radiazione</a:t>
            </a:r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solare</a:t>
            </a:r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(W/m2)	0 – 2000</a:t>
            </a:r>
            <a:endParaRPr lang="it-IT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Pressione</a:t>
            </a:r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barometrica</a:t>
            </a:r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(mb)	700 – 1100</a:t>
            </a:r>
            <a:endParaRPr lang="it-IT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b="1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Pioggia</a:t>
            </a:r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(mm)		0 – 1000</a:t>
            </a:r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6DB012-C5CA-9DFD-7531-DBDB945522FC}"/>
              </a:ext>
            </a:extLst>
          </p:cNvPr>
          <p:cNvSpPr txBox="1"/>
          <p:nvPr/>
        </p:nvSpPr>
        <p:spPr>
          <a:xfrm>
            <a:off x="8259585" y="3051156"/>
            <a:ext cx="61584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Temperatura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(°C)		-40 – 80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Umidità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(%)		0 – 100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pl-PL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O3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(µg/m</a:t>
            </a:r>
            <a:r>
              <a:rPr lang="pl-PL" sz="18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		0 – 1000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pl-PL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NO2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(µg/m</a:t>
            </a:r>
            <a:r>
              <a:rPr lang="pl-PL" sz="18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		0 – 5000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pl-PL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(mg/m</a:t>
            </a:r>
            <a:r>
              <a:rPr lang="pl-PL" sz="18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		0 – 30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pl-PL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CO2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(mg/m</a:t>
            </a:r>
            <a:r>
              <a:rPr lang="pl-PL" sz="18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l-P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		0 – 2000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PM 2.5 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(µg/m3)		0 – 1000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PM 10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(µg/m3)		0 – 1000</a:t>
            </a:r>
            <a:endParaRPr lang="it-IT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b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Ammonia </a:t>
            </a:r>
            <a:r>
              <a:rPr lang="en-GB" sz="180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(ppm)		0 – 10</a:t>
            </a:r>
            <a:endParaRPr lang="it-IT" sz="180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GB" sz="1800" b="1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Irraggiamento</a:t>
            </a:r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(Lux)	0 – 2000</a:t>
            </a:r>
            <a:endParaRPr lang="it-IT" sz="1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8" name="Immagine 7" descr="Immagine che contiene edificio, soffitto, aria aperta, tetto&#10;&#10;Descrizione generata automaticamente">
            <a:extLst>
              <a:ext uri="{FF2B5EF4-FFF2-40B4-BE49-F238E27FC236}">
                <a16:creationId xmlns:a16="http://schemas.microsoft.com/office/drawing/2014/main" id="{CC7C3EF7-EBD5-4256-B286-C9EAB4DC82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6"/>
          <a:stretch/>
        </p:blipFill>
        <p:spPr>
          <a:xfrm>
            <a:off x="9171377" y="230482"/>
            <a:ext cx="2620792" cy="26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7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36"/>
    </mc:Choice>
    <mc:Fallback xmlns="">
      <p:transition spd="slow" advTm="3573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7DED5518-5CF2-7FF2-8A28-A23FD4DB7901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5" name="Google Shape;98;p2"/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</a:t>
              </a:r>
              <a:endPara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99;p2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34485D7-4279-BD5F-2A41-6BAE2F961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2833" y="325461"/>
            <a:ext cx="6016752" cy="1204444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www.airqino.it</a:t>
            </a:r>
            <a:endParaRPr lang="it-IT" sz="3100">
              <a:solidFill>
                <a:srgbClr val="FF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Google Shape;169;p9" descr="Mappa_PMr_Tot">
            <a:extLst>
              <a:ext uri="{FF2B5EF4-FFF2-40B4-BE49-F238E27FC236}">
                <a16:creationId xmlns:a16="http://schemas.microsoft.com/office/drawing/2014/main" id="{CC01AA3E-F4F6-2692-6976-1BC6B062B4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0071" y="1950551"/>
            <a:ext cx="3895790" cy="3722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64D63B0-BF72-E942-D7CD-CFEF722F4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59" y="1962192"/>
            <a:ext cx="7697755" cy="3711273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6E8BF671-1CAA-5CCE-5093-47A3C0922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8098"/>
            <a:ext cx="3135087" cy="1501807"/>
          </a:xfrm>
        </p:spPr>
        <p:txBody>
          <a:bodyPr>
            <a:noAutofit/>
          </a:bodyPr>
          <a:lstStyle/>
          <a:p>
            <a:pPr algn="l"/>
            <a:r>
              <a:rPr lang="it-IT" sz="28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Collaborazioni:</a:t>
            </a:r>
          </a:p>
          <a:p>
            <a:pPr algn="l"/>
            <a:r>
              <a:rPr lang="it-IT" sz="28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Bologna, Catania, Livorno, Follonica, Firenze, Roma</a:t>
            </a:r>
          </a:p>
        </p:txBody>
      </p:sp>
    </p:spTree>
    <p:extLst>
      <p:ext uri="{BB962C8B-B14F-4D97-AF65-F5344CB8AC3E}">
        <p14:creationId xmlns:p14="http://schemas.microsoft.com/office/powerpoint/2010/main" val="4468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13"/>
    </mc:Choice>
    <mc:Fallback xmlns="">
      <p:transition spd="slow" advTm="2781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961812-844C-784E-B644-846B660F2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2" y="24499"/>
            <a:ext cx="4610878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latin typeface="Microsoft Sans Serif"/>
                <a:ea typeface="Microsoft Sans Serif"/>
                <a:cs typeface="Microsoft Sans Serif"/>
              </a:rPr>
              <a:t>Città e clima</a:t>
            </a:r>
            <a:endParaRPr lang="it-IT" b="1" dirty="0">
              <a:solidFill>
                <a:srgbClr val="FF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432373-41E5-5C99-7C92-EDA46098A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42" y="1402956"/>
            <a:ext cx="5036975" cy="5185972"/>
          </a:xfrm>
        </p:spPr>
        <p:txBody>
          <a:bodyPr>
            <a:normAutofit lnSpcReduction="10000"/>
          </a:bodyPr>
          <a:lstStyle/>
          <a:p>
            <a:r>
              <a:rPr lang="it-IT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Monitoraggio con sensori </a:t>
            </a:r>
            <a:r>
              <a:rPr lang="it-IT" err="1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low</a:t>
            </a:r>
            <a:r>
              <a:rPr lang="it-IT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it-IT" err="1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cost</a:t>
            </a:r>
            <a:r>
              <a:rPr lang="it-IT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dei parametri meteo, </a:t>
            </a:r>
          </a:p>
          <a:p>
            <a:r>
              <a:rPr lang="it-IT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applicazione di indici di </a:t>
            </a:r>
            <a:r>
              <a:rPr lang="it-IT" err="1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thermal</a:t>
            </a:r>
            <a:r>
              <a:rPr lang="it-IT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comfort, </a:t>
            </a:r>
          </a:p>
          <a:p>
            <a:r>
              <a:rPr lang="it-IT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Fenologia, LAI </a:t>
            </a:r>
          </a:p>
          <a:p>
            <a:endParaRPr lang="it-IT">
              <a:solidFill>
                <a:schemeClr val="tx2">
                  <a:lumMod val="90000"/>
                  <a:lumOff val="1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it-IT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Modelli di simulazione dei servizi ecosistemici del verde (collaborazione con varie municipalità per progetti di forestazione urbana) e monitoraggio con </a:t>
            </a:r>
            <a:r>
              <a:rPr lang="it-IT" err="1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Airqino</a:t>
            </a:r>
            <a:endParaRPr lang="it-IT">
              <a:solidFill>
                <a:schemeClr val="tx2">
                  <a:lumMod val="90000"/>
                  <a:lumOff val="1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endParaRPr lang="it-IT">
              <a:solidFill>
                <a:schemeClr val="tx2">
                  <a:lumMod val="90000"/>
                  <a:lumOff val="1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endParaRPr lang="it-IT">
              <a:solidFill>
                <a:schemeClr val="tx2">
                  <a:lumMod val="90000"/>
                  <a:lumOff val="1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897" y="221963"/>
            <a:ext cx="3243893" cy="2230022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560235" y="2455817"/>
            <a:ext cx="29972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 b="1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 distribuzione della temperatura a Firenze</a:t>
            </a:r>
          </a:p>
          <a:p>
            <a:r>
              <a:rPr lang="it-IT" sz="10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Francesco </a:t>
            </a:r>
            <a:r>
              <a:rPr lang="it-IT" sz="1000" err="1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Ferrini</a:t>
            </a:r>
            <a:r>
              <a:rPr lang="it-IT" sz="10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Fabio </a:t>
            </a:r>
            <a:r>
              <a:rPr lang="it-IT" sz="1000" err="1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Salbitano</a:t>
            </a:r>
            <a:r>
              <a:rPr lang="it-IT" sz="10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Simone </a:t>
            </a:r>
            <a:r>
              <a:rPr lang="it-IT" sz="1000" err="1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Orlandini</a:t>
            </a:r>
            <a:r>
              <a:rPr lang="it-IT" sz="10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, Marco </a:t>
            </a:r>
            <a:r>
              <a:rPr lang="it-IT" sz="1000" err="1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Morabito</a:t>
            </a:r>
            <a:r>
              <a:rPr lang="it-IT" sz="10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Luciano Massetti, Martina </a:t>
            </a:r>
            <a:r>
              <a:rPr lang="it-IT" sz="1000" err="1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Petralli</a:t>
            </a:r>
            <a:r>
              <a:rPr lang="it-IT" sz="10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Giulia </a:t>
            </a:r>
            <a:r>
              <a:rPr lang="it-IT" sz="1000" err="1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Guerri</a:t>
            </a:r>
            <a:r>
              <a:rPr lang="it-IT" sz="1000">
                <a:solidFill>
                  <a:schemeClr val="tx2">
                    <a:lumMod val="75000"/>
                    <a:lumOff val="25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Alfonso Crisci, Cristiano Foderi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450" y="2572081"/>
            <a:ext cx="3448744" cy="2169371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8471031" y="4741452"/>
            <a:ext cx="35351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>
                <a:solidFill>
                  <a:srgbClr val="4454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Effects of deciduous shade trees on surface temperature and pedestrian thermal stress during summer and autumn </a:t>
            </a:r>
            <a:r>
              <a:rPr lang="en-US" sz="1000">
                <a:solidFill>
                  <a:srgbClr val="4454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Massetti  et al 2019.. International Journal of Biometeorology</a:t>
            </a:r>
            <a:br>
              <a:rPr lang="en-US" sz="10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it-IT" sz="100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585" y="2451985"/>
            <a:ext cx="2378048" cy="154395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24626" r="18810" b="15647"/>
          <a:stretch/>
        </p:blipFill>
        <p:spPr>
          <a:xfrm>
            <a:off x="4845908" y="4682007"/>
            <a:ext cx="3288940" cy="1988768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51841868-35CD-187C-41D8-0F75EBC03667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14" name="Google Shape;98;p2">
              <a:extLst>
                <a:ext uri="{FF2B5EF4-FFF2-40B4-BE49-F238E27FC236}">
                  <a16:creationId xmlns:a16="http://schemas.microsoft.com/office/drawing/2014/main" id="{398D681B-2675-C385-FB5A-2DB4A680C0EC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</a:t>
              </a:r>
              <a:endPara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" name="Google Shape;99;p2">
              <a:extLst>
                <a:ext uri="{FF2B5EF4-FFF2-40B4-BE49-F238E27FC236}">
                  <a16:creationId xmlns:a16="http://schemas.microsoft.com/office/drawing/2014/main" id="{622D76FF-CBF9-D14C-6D79-FD6F0E2CC921}"/>
                </a:ext>
              </a:extLst>
            </p:cNvPr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631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894594-C46D-C0EB-822D-2F9A6CCF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060" y="1056967"/>
            <a:ext cx="5382073" cy="486696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B7CB35C-D57D-38B2-B7E6-BAE84FF8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60" y="-137"/>
            <a:ext cx="10515600" cy="1153498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rgbClr val="FF0000"/>
                </a:solidFill>
                <a:latin typeface="Microsoft Sans Serif"/>
                <a:ea typeface="Microsoft Sans Serif"/>
                <a:cs typeface="Microsoft Sans Serif"/>
              </a:rPr>
              <a:t> Questionari sulla percezione del verde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B6CDE81-E386-05A4-1289-036EF2B30D24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4" name="Google Shape;98;p2">
              <a:extLst>
                <a:ext uri="{FF2B5EF4-FFF2-40B4-BE49-F238E27FC236}">
                  <a16:creationId xmlns:a16="http://schemas.microsoft.com/office/drawing/2014/main" id="{709A86F0-87BA-1A47-4A32-B09224C0FD18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</a:t>
              </a:r>
              <a:endPara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" name="Google Shape;99;p2">
              <a:extLst>
                <a:ext uri="{FF2B5EF4-FFF2-40B4-BE49-F238E27FC236}">
                  <a16:creationId xmlns:a16="http://schemas.microsoft.com/office/drawing/2014/main" id="{2E7B3EC8-48A9-1D14-F0B9-8AB64A530C57}"/>
                </a:ext>
              </a:extLst>
            </p:cNvPr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1C0BFCA-81D7-3094-1210-6000E8B60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499" y="4217270"/>
            <a:ext cx="3108225" cy="1323976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7B47FB1F-3DEF-C828-CAA6-3379AAC5E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284" y="1274988"/>
            <a:ext cx="5060242" cy="44239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Indagini con questionari online e interviste</a:t>
            </a:r>
            <a:endParaRPr lang="it-IT">
              <a:solidFill>
                <a:schemeClr val="tx2">
                  <a:lumMod val="90000"/>
                  <a:lumOff val="1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it-IT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Argomenti: percezione del verde e degli aspetti di pianificazione, gestione e manutenzione</a:t>
            </a:r>
            <a:endParaRPr lang="it-IT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it-IT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Target: cittadini e addetti ai lavori pubblici e privati italiani ed europei</a:t>
            </a:r>
            <a:endParaRPr lang="it-IT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marL="0" indent="0">
              <a:buNone/>
            </a:pPr>
            <a:endParaRPr lang="it-IT">
              <a:solidFill>
                <a:schemeClr val="tx2">
                  <a:lumMod val="90000"/>
                  <a:lumOff val="1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04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7CB35C-D57D-38B2-B7E6-BAE84FF8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77" y="-21315"/>
            <a:ext cx="10515600" cy="985594"/>
          </a:xfrm>
        </p:spPr>
        <p:txBody>
          <a:bodyPr/>
          <a:lstStyle/>
          <a:p>
            <a:r>
              <a:rPr lang="it-IT" b="1">
                <a:solidFill>
                  <a:srgbClr val="FF0000"/>
                </a:solidFill>
                <a:latin typeface="Microsoft Sans Serif"/>
                <a:ea typeface="Microsoft Sans Serif"/>
                <a:cs typeface="Microsoft Sans Serif"/>
              </a:rPr>
              <a:t>Inquinamento luminoso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E0A71B-4477-3563-6B3F-3310A8B03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59" y="967208"/>
            <a:ext cx="8142970" cy="47541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L’uso eccessivo dell’illuminazione artificiale notturna altera il buio naturale del cielo e si propaga a grande distanza dalle sorgenti inquinando anche ambienti non urbanizzati</a:t>
            </a:r>
          </a:p>
          <a:p>
            <a:r>
              <a:rPr lang="it-IT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Spreco di energia e impatti sulle specie viventi e sulla qualità del cielo notturno</a:t>
            </a:r>
          </a:p>
          <a:p>
            <a:r>
              <a:rPr lang="it-IT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Monitoraggio dell’inquinamento luminoso con sensori low cost (SQM) e fotocamere.</a:t>
            </a:r>
          </a:p>
          <a:p>
            <a:r>
              <a:rPr lang="it-IT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Modelli, remote sensing e prodotti satellitari</a:t>
            </a:r>
          </a:p>
          <a:p>
            <a:r>
              <a:rPr lang="it-IT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Sans Serif"/>
                <a:ea typeface="Microsoft Sans Serif"/>
                <a:cs typeface="Microsoft Sans Serif"/>
              </a:rPr>
              <a:t>Eventi di sensibilizzazione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11223"/>
          <a:stretch/>
        </p:blipFill>
        <p:spPr>
          <a:xfrm>
            <a:off x="8920554" y="550507"/>
            <a:ext cx="2993571" cy="2452790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B6871D28-DD7E-A87C-0DC4-525189C3A59E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10" name="Google Shape;98;p2">
              <a:extLst>
                <a:ext uri="{FF2B5EF4-FFF2-40B4-BE49-F238E27FC236}">
                  <a16:creationId xmlns:a16="http://schemas.microsoft.com/office/drawing/2014/main" id="{CA88C859-3B62-5097-5349-A170661D4C01}"/>
                </a:ext>
              </a:extLst>
            </p:cNvPr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</a:t>
              </a:r>
              <a:endPara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99;p2">
              <a:extLst>
                <a:ext uri="{FF2B5EF4-FFF2-40B4-BE49-F238E27FC236}">
                  <a16:creationId xmlns:a16="http://schemas.microsoft.com/office/drawing/2014/main" id="{3D6BA584-3B28-4072-3A93-F7463D816338}"/>
                </a:ext>
              </a:extLst>
            </p:cNvPr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0554" y="3504781"/>
            <a:ext cx="2993571" cy="305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232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Tema di Office</vt:lpstr>
      <vt:lpstr>Sensoristica IOT nuove tecnologie per il monitoraggio ambientale Alessandro Zaldei Luciano Massetti</vt:lpstr>
      <vt:lpstr>AirQino   SMARTCITIES</vt:lpstr>
      <vt:lpstr>AirQino  MUSEI</vt:lpstr>
      <vt:lpstr>AirQino  For Africa</vt:lpstr>
      <vt:lpstr>AirQino   AGRO</vt:lpstr>
      <vt:lpstr>www.airqino.it</vt:lpstr>
      <vt:lpstr>Città e clima</vt:lpstr>
      <vt:lpstr> Questionari sulla percezione del verde</vt:lpstr>
      <vt:lpstr>Inquinamento luminoso</vt:lpstr>
      <vt:lpstr>Rete SQM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AMBIENTE URBANO</dc:title>
  <dc:creator>Luciano M Stone</dc:creator>
  <cp:revision>10</cp:revision>
  <dcterms:created xsi:type="dcterms:W3CDTF">2024-04-06T12:49:29Z</dcterms:created>
  <dcterms:modified xsi:type="dcterms:W3CDTF">2024-04-09T20:49:49Z</dcterms:modified>
</cp:coreProperties>
</file>