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5" r:id="rId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B8A541-CE60-4FB9-9F7E-A78636F43E65}" v="28" dt="2024-04-08T14:51:54.876"/>
    <p1510:client id="{75342D7F-2285-483E-8FFF-62CF6DBCE452}" v="100" dt="2024-04-09T12:03:00.178"/>
    <p1510:client id="{9F69770A-814A-0EA1-448F-9F91DA54DDE4}" v="105" dt="2024-04-09T15:04:43.687"/>
    <p1510:client id="{A9367057-CD58-D2C8-46CF-3BD239D84910}" v="478" dt="2024-04-09T14:43:37.0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21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9E8DA7-526D-2C35-A5FB-5C3BA63F4A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FCA8EFC-4484-020A-4612-FA31D6383C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66C44AC-F9A8-BED1-183A-C96145E5E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EDCF-6D9A-47E6-BAFE-D995C5B81386}" type="datetimeFigureOut">
              <a:rPr lang="it-IT" smtClean="0"/>
              <a:t>10/04/2024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8D131A0-DDE3-7B96-D373-B24DC62ED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19B3775-CA90-2430-DC45-695149DA7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C51E8-AA33-438F-8417-97CF8AC84E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1718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0FC1D1-D726-F562-AF04-FFEC4FE93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5C58D2D-0470-DA71-75CD-789234C6C4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4711D55-E3A2-B403-A37C-50D469DEB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EDCF-6D9A-47E6-BAFE-D995C5B81386}" type="datetimeFigureOut">
              <a:rPr lang="it-IT" smtClean="0"/>
              <a:t>10/04/2024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8FEBD4B-755E-807A-DC46-5FBECBA54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F3FE28C-700B-6274-C8B0-08B534280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C51E8-AA33-438F-8417-97CF8AC84E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432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5A39627-0448-6C42-7003-8EA013B7A9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969E6E3-AE1A-E39B-EF71-033916EC7E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8C4C227-2099-2960-D0AA-69C2C906B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EDCF-6D9A-47E6-BAFE-D995C5B81386}" type="datetimeFigureOut">
              <a:rPr lang="it-IT" smtClean="0"/>
              <a:t>10/04/2024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20A72DE-81E0-748E-3E5F-5CD68D79C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8FA79F0-9152-68BA-053E-A20A93389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C51E8-AA33-438F-8417-97CF8AC84E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413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3A76DE-FA78-4AC5-49D5-73ACD302C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2D38B4B-A2B3-2821-ED58-B0ECCB8D38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0E940CC-FD75-9B74-2180-1C386293D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EDCF-6D9A-47E6-BAFE-D995C5B81386}" type="datetimeFigureOut">
              <a:rPr lang="it-IT" smtClean="0"/>
              <a:t>10/04/2024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724FD2-2A13-E298-8D62-717B924A7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CFAC5EE-D3C8-E6D9-621E-D5EAAD9A8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C51E8-AA33-438F-8417-97CF8AC84E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051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E4AF71-906F-84EA-591E-65C0345B0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1F41616-E766-ABB1-7C29-56D6E2226A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C7C0F72-80D5-17C3-D5D3-0A9CB8C92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EDCF-6D9A-47E6-BAFE-D995C5B81386}" type="datetimeFigureOut">
              <a:rPr lang="it-IT" smtClean="0"/>
              <a:t>10/04/2024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5BD2D68-D21E-31FA-7382-B1E853985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2A02EBC-7F26-274A-38FE-0C180B42D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C51E8-AA33-438F-8417-97CF8AC84E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2849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A87E15-DBE7-ADE9-ED9C-B680FC24B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A6017E7-0C6E-0CC4-8729-592817244C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6EA3217-A154-A434-5D90-D629E1E266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F934B2D-1704-7DBD-4B35-7F05275A6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EDCF-6D9A-47E6-BAFE-D995C5B81386}" type="datetimeFigureOut">
              <a:rPr lang="it-IT" smtClean="0"/>
              <a:t>10/04/2024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469E086-9E92-708E-EB3D-4B0DA3C60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A5BB0C0-8138-6B17-D5A0-BBC75DC14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C51E8-AA33-438F-8417-97CF8AC84E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0461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A54641-7A1B-AFB5-0D37-2ED84196A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F74C9CF-283A-226C-AA12-54B361FC0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505D2B0-1FB6-6A80-85A0-4EBF9DB195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0B5FA0F-123C-77C5-7E46-92F08F724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8DD6F06-F16E-9558-0F19-D5EE97C1C9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1BA0CC2-0D7D-9420-2C75-E09F38C8C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EDCF-6D9A-47E6-BAFE-D995C5B81386}" type="datetimeFigureOut">
              <a:rPr lang="it-IT" smtClean="0"/>
              <a:t>10/04/2024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225159B-271F-C80F-674B-8F1A03CC7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09B6608-2734-5D8E-B655-26BABFFAA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C51E8-AA33-438F-8417-97CF8AC84E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6296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184810-38D5-1BD0-12D4-31609DF0E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062EA3A-2499-4994-FE5C-CBAB17A06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EDCF-6D9A-47E6-BAFE-D995C5B81386}" type="datetimeFigureOut">
              <a:rPr lang="it-IT" smtClean="0"/>
              <a:t>10/04/2024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F0174CF-BD2C-F38F-5E1B-0455014BB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1705063-1EC3-DA95-1775-1F40DCA62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C51E8-AA33-438F-8417-97CF8AC84E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223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401989D-694F-D127-2876-3E0DAEEFA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EDCF-6D9A-47E6-BAFE-D995C5B81386}" type="datetimeFigureOut">
              <a:rPr lang="it-IT" smtClean="0"/>
              <a:t>10/04/2024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4628D75-1E1F-EEC8-3EE3-29074AFC2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0F994A2-31C2-1397-9A80-BE2AD8288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C51E8-AA33-438F-8417-97CF8AC84E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3153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9C33D3-BE3B-987D-F8C9-ED04817CE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47C86DF-B449-6297-DF44-64FF45604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8C519F2-01CE-9BE3-9D9F-C1A80BD493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3049CF9-EB99-0021-CBD1-340501C4C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EDCF-6D9A-47E6-BAFE-D995C5B81386}" type="datetimeFigureOut">
              <a:rPr lang="it-IT" smtClean="0"/>
              <a:t>10/04/2024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EBCD3B5-DF17-62CE-171B-000FE5DDC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773F23F-6460-8EE7-C367-07E3D416D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C51E8-AA33-438F-8417-97CF8AC84E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1459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B81374-AF3F-963A-4F7D-6DDEA0AC5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6D6022C-63AB-A521-2F02-041D117DEA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196ACA7-8E69-2DD1-7462-2FD131C166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3D6B923-2B3C-17EB-1C2E-BEB6C7534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EDCF-6D9A-47E6-BAFE-D995C5B81386}" type="datetimeFigureOut">
              <a:rPr lang="it-IT" smtClean="0"/>
              <a:t>10/04/2024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E77AC38-3A24-BC4A-0F57-634055DAE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BD5ABAD-DBE3-78E3-54F2-87441A50A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C51E8-AA33-438F-8417-97CF8AC84E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2600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D607500-F30F-2FF5-3C47-8DB1ADEAA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C8E96E9-AACF-ECF7-405D-EEB4E15B4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F4CC8DF-87E7-E2E3-A4EE-F74A7C7842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BFEDCF-6D9A-47E6-BAFE-D995C5B81386}" type="datetimeFigureOut">
              <a:rPr lang="it-IT" smtClean="0"/>
              <a:t>10/04/2024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C2621D6-504D-45C4-A4DD-C1E5EECF0B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08453A9-6C1F-718F-3946-860F458F22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8C51E8-AA33-438F-8417-97CF8AC84E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4666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o.ibe.cnr.it/w/pKdaspxdJvi5p6nHSk5q8h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40A2AC-C2F8-948D-23C4-BF3876233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715" y="244172"/>
            <a:ext cx="1111189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latin typeface="Microsoft Sans Serif"/>
                <a:ea typeface="Microsoft Sans Serif"/>
                <a:cs typeface="Microsoft Sans Serif"/>
              </a:rPr>
              <a:t>Attività artica IBE presso la Base CNR Dirigibile Italia</a:t>
            </a:r>
            <a:br>
              <a:rPr lang="it-IT" sz="4000" b="1" dirty="0">
                <a:solidFill>
                  <a:srgbClr val="FF0000"/>
                </a:solidFill>
                <a:latin typeface="Microsoft Sans Serif"/>
                <a:ea typeface="Microsoft Sans Serif"/>
                <a:cs typeface="Microsoft Sans Serif"/>
              </a:rPr>
            </a:br>
            <a:r>
              <a:rPr lang="it-IT" sz="3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Luciano Massetti Alessandro </a:t>
            </a:r>
            <a:r>
              <a:rPr lang="it-IT" sz="3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Zaldei</a:t>
            </a:r>
            <a:r>
              <a:rPr lang="it-IT" sz="3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Federico Carotenuto</a:t>
            </a:r>
            <a:endParaRPr lang="it-IT" sz="3100" b="1" dirty="0">
              <a:solidFill>
                <a:srgbClr val="FF0000"/>
              </a:solidFill>
              <a:latin typeface="Microsoft Sans Serif"/>
              <a:ea typeface="Microsoft Sans Serif"/>
              <a:cs typeface="Microsoft Sans Serif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B2272B12-C1CA-5283-6F8F-47823803BB20}"/>
              </a:ext>
            </a:extLst>
          </p:cNvPr>
          <p:cNvGrpSpPr/>
          <p:nvPr/>
        </p:nvGrpSpPr>
        <p:grpSpPr>
          <a:xfrm>
            <a:off x="0" y="6105752"/>
            <a:ext cx="12192000" cy="752248"/>
            <a:chOff x="0" y="6105752"/>
            <a:chExt cx="12192000" cy="752248"/>
          </a:xfrm>
        </p:grpSpPr>
        <p:sp>
          <p:nvSpPr>
            <p:cNvPr id="5" name="Google Shape;98;p2">
              <a:extLst>
                <a:ext uri="{FF2B5EF4-FFF2-40B4-BE49-F238E27FC236}">
                  <a16:creationId xmlns:a16="http://schemas.microsoft.com/office/drawing/2014/main" id="{CB2864F9-B13F-D73B-160A-194AB4A56169}"/>
                </a:ext>
              </a:extLst>
            </p:cNvPr>
            <p:cNvSpPr/>
            <p:nvPr/>
          </p:nvSpPr>
          <p:spPr>
            <a:xfrm>
              <a:off x="0" y="6105752"/>
              <a:ext cx="12192000" cy="752248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SEDE FIRENZE</a:t>
              </a:r>
              <a:endParaRPr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" name="Google Shape;99;p2">
              <a:extLst>
                <a:ext uri="{FF2B5EF4-FFF2-40B4-BE49-F238E27FC236}">
                  <a16:creationId xmlns:a16="http://schemas.microsoft.com/office/drawing/2014/main" id="{F2FA86A5-4296-9572-A234-DFFC8B6853FF}"/>
                </a:ext>
              </a:extLst>
            </p:cNvPr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3340" y="6139799"/>
              <a:ext cx="2364089" cy="6841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FB7C71C-8D14-DD88-8E75-62DA6A3760DC}"/>
              </a:ext>
            </a:extLst>
          </p:cNvPr>
          <p:cNvSpPr txBox="1"/>
          <p:nvPr/>
        </p:nvSpPr>
        <p:spPr>
          <a:xfrm>
            <a:off x="803125" y="1988457"/>
            <a:ext cx="930415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Ny</a:t>
            </a:r>
            <a:r>
              <a:rPr lang="it-IT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it-IT" sz="24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Alesund</a:t>
            </a:r>
            <a:r>
              <a:rPr lang="it-IT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16-23 febbraio 2024</a:t>
            </a:r>
          </a:p>
          <a:p>
            <a:endParaRPr lang="it-IT" sz="2400" dirty="0">
              <a:solidFill>
                <a:schemeClr val="tx2">
                  <a:lumMod val="90000"/>
                  <a:lumOff val="10000"/>
                </a:schemeClr>
              </a:solidFill>
              <a:latin typeface="Microsoft Sans Serif"/>
              <a:ea typeface="Microsoft Sans Serif"/>
              <a:cs typeface="Microsoft Sans Serif"/>
            </a:endParaRPr>
          </a:p>
          <a:p>
            <a:r>
              <a:rPr lang="it-IT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Installazione di stazioni di monitoraggio </a:t>
            </a:r>
            <a:r>
              <a:rPr lang="it-IT" sz="24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Airqino</a:t>
            </a:r>
            <a:r>
              <a:rPr lang="it-IT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di qualità dell’aria </a:t>
            </a:r>
          </a:p>
          <a:p>
            <a:endParaRPr lang="it-IT" sz="2400" dirty="0">
              <a:solidFill>
                <a:schemeClr val="tx2">
                  <a:lumMod val="90000"/>
                  <a:lumOff val="10000"/>
                </a:schemeClr>
              </a:solidFill>
              <a:latin typeface="Microsoft Sans Serif"/>
              <a:ea typeface="Microsoft Sans Serif"/>
              <a:cs typeface="Microsoft Sans Serif"/>
            </a:endParaRPr>
          </a:p>
          <a:p>
            <a:r>
              <a:rPr lang="it-IT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Installazione di sensori di monitoraggio dell’inquinamento luminoso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C475B02-B83F-DB57-9258-6E3A127EF569}"/>
              </a:ext>
            </a:extLst>
          </p:cNvPr>
          <p:cNvSpPr txBox="1"/>
          <p:nvPr/>
        </p:nvSpPr>
        <p:spPr>
          <a:xfrm>
            <a:off x="3202215" y="4161505"/>
            <a:ext cx="61588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hlinkClick r:id="rId3"/>
              </a:rPr>
              <a:t>IBE alla Base Artica Dirigibile Italia del CNR - Video IBE (CNR)</a:t>
            </a:r>
            <a:endParaRPr lang="it-IT" dirty="0"/>
          </a:p>
        </p:txBody>
      </p:sp>
      <p:pic>
        <p:nvPicPr>
          <p:cNvPr id="8" name="Immagine 7" descr="Immagine che contiene mammifero, aria aperta, neve, inverno&#10;&#10;Descrizione generata automaticamente">
            <a:extLst>
              <a:ext uri="{FF2B5EF4-FFF2-40B4-BE49-F238E27FC236}">
                <a16:creationId xmlns:a16="http://schemas.microsoft.com/office/drawing/2014/main" id="{44A7045B-40B7-0874-9ABD-500988FD2D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528" y="3961496"/>
            <a:ext cx="2710375" cy="2032781"/>
          </a:xfrm>
          <a:prstGeom prst="rect">
            <a:avLst/>
          </a:prstGeom>
        </p:spPr>
      </p:pic>
      <p:pic>
        <p:nvPicPr>
          <p:cNvPr id="11" name="Immagine 10" descr="Immagine che contiene cielo, aria aperta, neve, edificio&#10;&#10;Descrizione generata automaticamente">
            <a:extLst>
              <a:ext uri="{FF2B5EF4-FFF2-40B4-BE49-F238E27FC236}">
                <a16:creationId xmlns:a16="http://schemas.microsoft.com/office/drawing/2014/main" id="{90B01428-84D3-DEB6-07C6-091CB658B1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97" y="4106570"/>
            <a:ext cx="2859845" cy="190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69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7CB35C-D57D-38B2-B7E6-BAE84FF8F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3" y="2132"/>
            <a:ext cx="11898923" cy="886488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  <a:latin typeface="Microsoft Sans Serif"/>
                <a:ea typeface="Microsoft Sans Serif"/>
                <a:cs typeface="Microsoft Sans Serif"/>
              </a:rPr>
              <a:t>Educazione scientifica e ambientale sperimentale</a:t>
            </a:r>
            <a:endParaRPr lang="en-US" dirty="0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6F449090-66D6-C821-81D1-3FDBC887B317}"/>
              </a:ext>
            </a:extLst>
          </p:cNvPr>
          <p:cNvGrpSpPr/>
          <p:nvPr/>
        </p:nvGrpSpPr>
        <p:grpSpPr>
          <a:xfrm>
            <a:off x="0" y="6105752"/>
            <a:ext cx="12192000" cy="752248"/>
            <a:chOff x="0" y="6105752"/>
            <a:chExt cx="12192000" cy="752248"/>
          </a:xfrm>
        </p:grpSpPr>
        <p:sp>
          <p:nvSpPr>
            <p:cNvPr id="4" name="Google Shape;98;p2">
              <a:extLst>
                <a:ext uri="{FF2B5EF4-FFF2-40B4-BE49-F238E27FC236}">
                  <a16:creationId xmlns:a16="http://schemas.microsoft.com/office/drawing/2014/main" id="{CC76EFA5-8349-1F57-4800-670F37FF5243}"/>
                </a:ext>
              </a:extLst>
            </p:cNvPr>
            <p:cNvSpPr/>
            <p:nvPr/>
          </p:nvSpPr>
          <p:spPr>
            <a:xfrm>
              <a:off x="0" y="6105752"/>
              <a:ext cx="12192000" cy="752248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SEDE FIRENZE</a:t>
              </a:r>
              <a:endParaRPr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" name="Google Shape;99;p2">
              <a:extLst>
                <a:ext uri="{FF2B5EF4-FFF2-40B4-BE49-F238E27FC236}">
                  <a16:creationId xmlns:a16="http://schemas.microsoft.com/office/drawing/2014/main" id="{2E14EF45-0309-4C15-EDEA-48F422B637B7}"/>
                </a:ext>
              </a:extLst>
            </p:cNvPr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3340" y="6139799"/>
              <a:ext cx="2364089" cy="6841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2352AA4-1771-4591-3E50-E92F90CE0892}"/>
              </a:ext>
            </a:extLst>
          </p:cNvPr>
          <p:cNvSpPr txBox="1"/>
          <p:nvPr/>
        </p:nvSpPr>
        <p:spPr>
          <a:xfrm>
            <a:off x="117231" y="890954"/>
            <a:ext cx="9730154" cy="52114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Da sempre</a:t>
            </a:r>
            <a:endParaRPr lang="en-US" dirty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Dalle scuole primarie a quelle secondarie di secondo grado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,Sans-Serif" panose="020B0604020202020204" pitchFamily="34" charset="0"/>
              <a:buChar char="•"/>
            </a:pPr>
            <a:r>
              <a:rPr lang="it-IT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Progetti locali, regionali ed internazionali (e.g. ERASMUS+)</a:t>
            </a:r>
            <a:endParaRPr lang="en-US" sz="2400" dirty="0">
              <a:solidFill>
                <a:schemeClr val="tx2">
                  <a:lumMod val="90000"/>
                  <a:lumOff val="10000"/>
                </a:schemeClr>
              </a:solidFill>
              <a:latin typeface="Microsoft Sans Serif"/>
              <a:ea typeface="Microsoft Sans Serif"/>
              <a:cs typeface="Microsoft Sans Serif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Lezioni con attività all’aperto, sperimentali, pratiche e uso delle tecnologie</a:t>
            </a:r>
            <a:endParaRPr lang="it-IT" sz="2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Formazione docenti</a:t>
            </a:r>
            <a:endParaRPr lang="it-IT" sz="2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Divulgazione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PCTO (ex alternanza scuola lavoro)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it-IT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Argomenti</a:t>
            </a:r>
            <a:r>
              <a:rPr lang="it-IT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:  meteo, clima e cambiamenti climatici, ambiente e microclima urbano, </a:t>
            </a:r>
            <a:r>
              <a:rPr lang="it-IT" sz="24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ecofisiologia</a:t>
            </a:r>
            <a:r>
              <a:rPr lang="it-IT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 delle piante e servizi ecosistemici del verde, inquinamento, sostenibilità delle produzioni agricole …</a:t>
            </a:r>
            <a:endParaRPr lang="it-IT" dirty="0">
              <a:solidFill>
                <a:schemeClr val="tx2">
                  <a:lumMod val="90000"/>
                  <a:lumOff val="10000"/>
                </a:schemeClr>
              </a:solidFill>
              <a:latin typeface="Aptos" panose="02110004020202020204"/>
              <a:ea typeface="Microsoft Sans Serif"/>
              <a:cs typeface="Microsoft Sans Serif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974BFC-8F2D-84F2-73D7-EF4C71CC4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9868" y="890588"/>
            <a:ext cx="1795097" cy="6103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299617-34F4-2B1D-D422-DBFE85860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7022" y="584231"/>
            <a:ext cx="1254371" cy="8931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F0E334-3D8D-81D1-A309-8ED2996F80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4478" y="1639018"/>
            <a:ext cx="1140802" cy="6008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466090-45B1-1D7B-C4A6-27BE81CC9A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8601" y="1580008"/>
            <a:ext cx="1030861" cy="9948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85BA49-F4CF-D7A3-5D7B-ECEC9E5C44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0733" y="2739926"/>
            <a:ext cx="1786598" cy="13340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F9CE17-AB5D-CC6D-A92A-EA822801F1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7865" y="2734216"/>
            <a:ext cx="2684584" cy="13364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0DBFDC-A326-11FD-B9F1-C7F2140400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31272" y="2736371"/>
            <a:ext cx="1907700" cy="13340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41E20B-A592-AB75-500A-398597FB56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10907" y="4076059"/>
            <a:ext cx="1793631" cy="9026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15CDAD5-4C2C-2375-96A7-36FF7A9E9B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90284" y="4973513"/>
            <a:ext cx="1828802" cy="96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0073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136</Words>
  <Application>Microsoft Office PowerPoint</Application>
  <PresentationFormat>Widescreen</PresentationFormat>
  <Paragraphs>18</Paragraphs>
  <Slides>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9" baseType="lpstr">
      <vt:lpstr>Aptos</vt:lpstr>
      <vt:lpstr>Aptos Display</vt:lpstr>
      <vt:lpstr>Arial</vt:lpstr>
      <vt:lpstr>Arial,Sans-Serif</vt:lpstr>
      <vt:lpstr>Calibri</vt:lpstr>
      <vt:lpstr>Microsoft Sans Serif</vt:lpstr>
      <vt:lpstr>Tema di Office</vt:lpstr>
      <vt:lpstr>Attività artica IBE presso la Base CNR Dirigibile Italia Luciano Massetti Alessandro Zaldei  Federico Carotenuto</vt:lpstr>
      <vt:lpstr>Educazione scientifica e ambientale sperimentale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AMBIENTE URBANO</dc:title>
  <dc:creator>Luciano M Stone</dc:creator>
  <cp:lastModifiedBy>ALESSANDRO ZALDEI</cp:lastModifiedBy>
  <cp:revision>244</cp:revision>
  <dcterms:created xsi:type="dcterms:W3CDTF">2024-04-06T12:49:29Z</dcterms:created>
  <dcterms:modified xsi:type="dcterms:W3CDTF">2024-04-09T22:43:42Z</dcterms:modified>
</cp:coreProperties>
</file>