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4"/>
  </p:sldMasterIdLst>
  <p:notesMasterIdLst>
    <p:notesMasterId r:id="rId11"/>
  </p:notesMasterIdLst>
  <p:sldIdLst>
    <p:sldId id="256" r:id="rId5"/>
    <p:sldId id="267" r:id="rId6"/>
    <p:sldId id="268" r:id="rId7"/>
    <p:sldId id="269" r:id="rId8"/>
    <p:sldId id="27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83E15-4625-EB4D-8C03-A2696E9ADA73}" v="231" dt="2024-04-04T19:39:14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/>
    <p:restoredTop sz="60952"/>
  </p:normalViewPr>
  <p:slideViewPr>
    <p:cSldViewPr snapToGrid="0">
      <p:cViewPr varScale="1">
        <p:scale>
          <a:sx n="39" d="100"/>
          <a:sy n="39" d="100"/>
        </p:scale>
        <p:origin x="165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GIANNELLI" userId="S::lorenzo.giannelli@cnr.it::319c16ac-8831-448a-92b0-b684bcbe6cb7" providerId="AD" clId="Web-{2606A7DF-8F1E-4280-A4D4-46E77573AB34}"/>
    <pc:docChg chg="modSld">
      <pc:chgData name="LORENZO GIANNELLI" userId="S::lorenzo.giannelli@cnr.it::319c16ac-8831-448a-92b0-b684bcbe6cb7" providerId="AD" clId="Web-{2606A7DF-8F1E-4280-A4D4-46E77573AB34}" dt="2024-04-03T11:41:59.942" v="21"/>
      <pc:docMkLst>
        <pc:docMk/>
      </pc:docMkLst>
      <pc:sldChg chg="addSp modSp">
        <pc:chgData name="LORENZO GIANNELLI" userId="S::lorenzo.giannelli@cnr.it::319c16ac-8831-448a-92b0-b684bcbe6cb7" providerId="AD" clId="Web-{2606A7DF-8F1E-4280-A4D4-46E77573AB34}" dt="2024-04-03T11:41:59.942" v="21"/>
        <pc:sldMkLst>
          <pc:docMk/>
          <pc:sldMk cId="681091933" sldId="260"/>
        </pc:sldMkLst>
        <pc:spChg chg="mod">
          <ac:chgData name="LORENZO GIANNELLI" userId="S::lorenzo.giannelli@cnr.it::319c16ac-8831-448a-92b0-b684bcbe6cb7" providerId="AD" clId="Web-{2606A7DF-8F1E-4280-A4D4-46E77573AB34}" dt="2024-04-03T11:37:41.653" v="2" actId="14100"/>
          <ac:spMkLst>
            <pc:docMk/>
            <pc:sldMk cId="681091933" sldId="260"/>
            <ac:spMk id="2" creationId="{76FC55FB-6242-647B-D0FD-47A0FE7A76B7}"/>
          </ac:spMkLst>
        </pc:spChg>
        <pc:spChg chg="add mod">
          <ac:chgData name="LORENZO GIANNELLI" userId="S::lorenzo.giannelli@cnr.it::319c16ac-8831-448a-92b0-b684bcbe6cb7" providerId="AD" clId="Web-{2606A7DF-8F1E-4280-A4D4-46E77573AB34}" dt="2024-04-03T11:41:59.942" v="21"/>
          <ac:spMkLst>
            <pc:docMk/>
            <pc:sldMk cId="681091933" sldId="260"/>
            <ac:spMk id="3" creationId="{4C558928-52A7-E8D8-17D7-0C86DCFB714D}"/>
          </ac:spMkLst>
        </pc:spChg>
        <pc:picChg chg="mod">
          <ac:chgData name="LORENZO GIANNELLI" userId="S::lorenzo.giannelli@cnr.it::319c16ac-8831-448a-92b0-b684bcbe6cb7" providerId="AD" clId="Web-{2606A7DF-8F1E-4280-A4D4-46E77573AB34}" dt="2024-04-03T11:39:59.032" v="9"/>
          <ac:picMkLst>
            <pc:docMk/>
            <pc:sldMk cId="681091933" sldId="260"/>
            <ac:picMk id="5" creationId="{F5CDDAD6-54DE-72D6-F853-BDE19B68EEBE}"/>
          </ac:picMkLst>
        </pc:picChg>
        <pc:picChg chg="mod">
          <ac:chgData name="LORENZO GIANNELLI" userId="S::lorenzo.giannelli@cnr.it::319c16ac-8831-448a-92b0-b684bcbe6cb7" providerId="AD" clId="Web-{2606A7DF-8F1E-4280-A4D4-46E77573AB34}" dt="2024-04-03T11:39:34.328" v="8" actId="1076"/>
          <ac:picMkLst>
            <pc:docMk/>
            <pc:sldMk cId="681091933" sldId="260"/>
            <ac:picMk id="7" creationId="{99B0453F-0546-4F52-25C1-0B8A91B7CD84}"/>
          </ac:picMkLst>
        </pc:picChg>
      </pc:sldChg>
    </pc:docChg>
  </pc:docChgLst>
  <pc:docChgLst>
    <pc:chgData name="LEANDRO ROCCHI" userId="c1966685-5ccf-4e24-83d3-9ef4f1bccae4" providerId="ADAL" clId="{6E031609-07C2-964F-81E2-74D52406E5D3}"/>
    <pc:docChg chg="undo custSel addSld delSld modSld sldOrd">
      <pc:chgData name="LEANDRO ROCCHI" userId="c1966685-5ccf-4e24-83d3-9ef4f1bccae4" providerId="ADAL" clId="{6E031609-07C2-964F-81E2-74D52406E5D3}" dt="2024-04-02T22:13:22.214" v="4349" actId="1076"/>
      <pc:docMkLst>
        <pc:docMk/>
      </pc:docMkLst>
      <pc:sldChg chg="addSp delSp modSp new mod setBg">
        <pc:chgData name="LEANDRO ROCCHI" userId="c1966685-5ccf-4e24-83d3-9ef4f1bccae4" providerId="ADAL" clId="{6E031609-07C2-964F-81E2-74D52406E5D3}" dt="2024-04-02T20:59:27.625" v="610"/>
        <pc:sldMkLst>
          <pc:docMk/>
          <pc:sldMk cId="2384255048" sldId="257"/>
        </pc:sldMkLst>
        <pc:spChg chg="mod">
          <ac:chgData name="LEANDRO ROCCHI" userId="c1966685-5ccf-4e24-83d3-9ef4f1bccae4" providerId="ADAL" clId="{6E031609-07C2-964F-81E2-74D52406E5D3}" dt="2024-04-02T20:42:34.786" v="139" actId="20577"/>
          <ac:spMkLst>
            <pc:docMk/>
            <pc:sldMk cId="2384255048" sldId="257"/>
            <ac:spMk id="2" creationId="{76FC55FB-6242-647B-D0FD-47A0FE7A76B7}"/>
          </ac:spMkLst>
        </pc:spChg>
        <pc:spChg chg="add del mod">
          <ac:chgData name="LEANDRO ROCCHI" userId="c1966685-5ccf-4e24-83d3-9ef4f1bccae4" providerId="ADAL" clId="{6E031609-07C2-964F-81E2-74D52406E5D3}" dt="2024-04-02T20:35:59.164" v="20" actId="26606"/>
          <ac:spMkLst>
            <pc:docMk/>
            <pc:sldMk cId="2384255048" sldId="257"/>
            <ac:spMk id="3" creationId="{4E5D8EBD-18D2-FE18-6CED-D6C580FB5DA7}"/>
          </ac:spMkLst>
        </pc:spChg>
        <pc:spChg chg="add mod">
          <ac:chgData name="LEANDRO ROCCHI" userId="c1966685-5ccf-4e24-83d3-9ef4f1bccae4" providerId="ADAL" clId="{6E031609-07C2-964F-81E2-74D52406E5D3}" dt="2024-04-02T20:42:26.424" v="127" actId="207"/>
          <ac:spMkLst>
            <pc:docMk/>
            <pc:sldMk cId="2384255048" sldId="257"/>
            <ac:spMk id="4" creationId="{E03F1A2D-B38B-D3FA-5BCB-43D6CE2EBBCA}"/>
          </ac:spMkLst>
        </pc:spChg>
        <pc:spChg chg="add mod">
          <ac:chgData name="LEANDRO ROCCHI" userId="c1966685-5ccf-4e24-83d3-9ef4f1bccae4" providerId="ADAL" clId="{6E031609-07C2-964F-81E2-74D52406E5D3}" dt="2024-04-02T20:42:07.922" v="125" actId="20577"/>
          <ac:spMkLst>
            <pc:docMk/>
            <pc:sldMk cId="2384255048" sldId="257"/>
            <ac:spMk id="6" creationId="{3A1FACE4-5C11-1C54-577D-FFE34ED6A8D1}"/>
          </ac:spMkLst>
        </pc:spChg>
        <pc:spChg chg="add del mod">
          <ac:chgData name="LEANDRO ROCCHI" userId="c1966685-5ccf-4e24-83d3-9ef4f1bccae4" providerId="ADAL" clId="{6E031609-07C2-964F-81E2-74D52406E5D3}" dt="2024-04-02T20:59:27.625" v="610"/>
          <ac:spMkLst>
            <pc:docMk/>
            <pc:sldMk cId="2384255048" sldId="257"/>
            <ac:spMk id="7" creationId="{A5E75F1E-4E59-0FAC-320A-E8F05F2FEA8A}"/>
          </ac:spMkLst>
        </pc:spChg>
        <pc:spChg chg="add del">
          <ac:chgData name="LEANDRO ROCCHI" userId="c1966685-5ccf-4e24-83d3-9ef4f1bccae4" providerId="ADAL" clId="{6E031609-07C2-964F-81E2-74D52406E5D3}" dt="2024-04-02T20:35:47.707" v="13" actId="26606"/>
          <ac:spMkLst>
            <pc:docMk/>
            <pc:sldMk cId="2384255048" sldId="257"/>
            <ac:spMk id="8" creationId="{4F1948C2-E4DD-4B0F-BD79-CB28ED230B53}"/>
          </ac:spMkLst>
        </pc:spChg>
        <pc:spChg chg="add del">
          <ac:chgData name="LEANDRO ROCCHI" userId="c1966685-5ccf-4e24-83d3-9ef4f1bccae4" providerId="ADAL" clId="{6E031609-07C2-964F-81E2-74D52406E5D3}" dt="2024-04-02T20:35:59.158" v="19" actId="26606"/>
          <ac:spMkLst>
            <pc:docMk/>
            <pc:sldMk cId="2384255048" sldId="257"/>
            <ac:spMk id="9" creationId="{AE192E3E-68A9-4F36-936C-1C8D0B9EF132}"/>
          </ac:spMkLst>
        </pc:spChg>
        <pc:spChg chg="add del">
          <ac:chgData name="LEANDRO ROCCHI" userId="c1966685-5ccf-4e24-83d3-9ef4f1bccae4" providerId="ADAL" clId="{6E031609-07C2-964F-81E2-74D52406E5D3}" dt="2024-04-02T20:35:47.707" v="13" actId="26606"/>
          <ac:spMkLst>
            <pc:docMk/>
            <pc:sldMk cId="2384255048" sldId="257"/>
            <ac:spMk id="10" creationId="{53F28E32-1DC4-476E-A298-6C2066882C0A}"/>
          </ac:spMkLst>
        </pc:spChg>
        <pc:spChg chg="add del">
          <ac:chgData name="LEANDRO ROCCHI" userId="c1966685-5ccf-4e24-83d3-9ef4f1bccae4" providerId="ADAL" clId="{6E031609-07C2-964F-81E2-74D52406E5D3}" dt="2024-04-02T20:35:59.158" v="19" actId="26606"/>
          <ac:spMkLst>
            <pc:docMk/>
            <pc:sldMk cId="2384255048" sldId="257"/>
            <ac:spMk id="11" creationId="{8B5E4EA8-E8AF-4DE2-81FD-338A059AC3A7}"/>
          </ac:spMkLst>
        </pc:spChg>
        <pc:spChg chg="add del">
          <ac:chgData name="LEANDRO ROCCHI" userId="c1966685-5ccf-4e24-83d3-9ef4f1bccae4" providerId="ADAL" clId="{6E031609-07C2-964F-81E2-74D52406E5D3}" dt="2024-04-02T20:35:47.707" v="13" actId="26606"/>
          <ac:spMkLst>
            <pc:docMk/>
            <pc:sldMk cId="2384255048" sldId="257"/>
            <ac:spMk id="12" creationId="{59AD7FA5-98A4-4D87-9F03-9F3E6B19B188}"/>
          </ac:spMkLst>
        </pc:spChg>
        <pc:spChg chg="add del">
          <ac:chgData name="LEANDRO ROCCHI" userId="c1966685-5ccf-4e24-83d3-9ef4f1bccae4" providerId="ADAL" clId="{6E031609-07C2-964F-81E2-74D52406E5D3}" dt="2024-04-02T20:35:59.158" v="19" actId="26606"/>
          <ac:spMkLst>
            <pc:docMk/>
            <pc:sldMk cId="2384255048" sldId="257"/>
            <ac:spMk id="13" creationId="{B1F2A19A-CC19-4AE7-A29C-C80120466A7D}"/>
          </ac:spMkLst>
        </pc:spChg>
        <pc:spChg chg="add del">
          <ac:chgData name="LEANDRO ROCCHI" userId="c1966685-5ccf-4e24-83d3-9ef4f1bccae4" providerId="ADAL" clId="{6E031609-07C2-964F-81E2-74D52406E5D3}" dt="2024-04-02T20:35:47.707" v="13" actId="26606"/>
          <ac:spMkLst>
            <pc:docMk/>
            <pc:sldMk cId="2384255048" sldId="257"/>
            <ac:spMk id="14" creationId="{67B624B2-894D-4F7A-B2F3-393D6564D751}"/>
          </ac:spMkLst>
        </pc:spChg>
        <pc:spChg chg="add">
          <ac:chgData name="LEANDRO ROCCHI" userId="c1966685-5ccf-4e24-83d3-9ef4f1bccae4" providerId="ADAL" clId="{6E031609-07C2-964F-81E2-74D52406E5D3}" dt="2024-04-02T20:35:59.164" v="20" actId="26606"/>
          <ac:spMkLst>
            <pc:docMk/>
            <pc:sldMk cId="2384255048" sldId="257"/>
            <ac:spMk id="15" creationId="{D93C0950-3C3C-4FE9-BE59-DAF5AEF993AE}"/>
          </ac:spMkLst>
        </pc:spChg>
        <pc:spChg chg="add del">
          <ac:chgData name="LEANDRO ROCCHI" userId="c1966685-5ccf-4e24-83d3-9ef4f1bccae4" providerId="ADAL" clId="{6E031609-07C2-964F-81E2-74D52406E5D3}" dt="2024-04-02T20:35:47.707" v="13" actId="26606"/>
          <ac:spMkLst>
            <pc:docMk/>
            <pc:sldMk cId="2384255048" sldId="257"/>
            <ac:spMk id="16" creationId="{22735368-17CD-48E3-B886-DF9A79AF5DE8}"/>
          </ac:spMkLst>
        </pc:spChg>
        <pc:spChg chg="add mod">
          <ac:chgData name="LEANDRO ROCCHI" userId="c1966685-5ccf-4e24-83d3-9ef4f1bccae4" providerId="ADAL" clId="{6E031609-07C2-964F-81E2-74D52406E5D3}" dt="2024-04-02T20:39:21.479" v="43" actId="14100"/>
          <ac:spMkLst>
            <pc:docMk/>
            <pc:sldMk cId="2384255048" sldId="257"/>
            <ac:spMk id="17" creationId="{4E5D8EBD-18D2-FE18-6CED-D6C580FB5DA7}"/>
          </ac:spMkLst>
        </pc:spChg>
        <pc:spChg chg="add del">
          <ac:chgData name="LEANDRO ROCCHI" userId="c1966685-5ccf-4e24-83d3-9ef4f1bccae4" providerId="ADAL" clId="{6E031609-07C2-964F-81E2-74D52406E5D3}" dt="2024-04-02T20:35:47.707" v="13" actId="26606"/>
          <ac:spMkLst>
            <pc:docMk/>
            <pc:sldMk cId="2384255048" sldId="257"/>
            <ac:spMk id="18" creationId="{B131CD95-4390-46E7-8713-223CE3CADE35}"/>
          </ac:spMkLst>
        </pc:spChg>
        <pc:spChg chg="add">
          <ac:chgData name="LEANDRO ROCCHI" userId="c1966685-5ccf-4e24-83d3-9ef4f1bccae4" providerId="ADAL" clId="{6E031609-07C2-964F-81E2-74D52406E5D3}" dt="2024-04-02T20:35:59.164" v="20" actId="26606"/>
          <ac:spMkLst>
            <pc:docMk/>
            <pc:sldMk cId="2384255048" sldId="257"/>
            <ac:spMk id="19" creationId="{4C415DDA-2676-413C-8636-3E46EB18FAAC}"/>
          </ac:spMkLst>
        </pc:spChg>
        <pc:spChg chg="add del">
          <ac:chgData name="LEANDRO ROCCHI" userId="c1966685-5ccf-4e24-83d3-9ef4f1bccae4" providerId="ADAL" clId="{6E031609-07C2-964F-81E2-74D52406E5D3}" dt="2024-04-02T20:35:50.412" v="15" actId="26606"/>
          <ac:spMkLst>
            <pc:docMk/>
            <pc:sldMk cId="2384255048" sldId="257"/>
            <ac:spMk id="20" creationId="{6CEB90DD-57D5-4A21-9E3B-6127687555CB}"/>
          </ac:spMkLst>
        </pc:spChg>
        <pc:spChg chg="add del">
          <ac:chgData name="LEANDRO ROCCHI" userId="c1966685-5ccf-4e24-83d3-9ef4f1bccae4" providerId="ADAL" clId="{6E031609-07C2-964F-81E2-74D52406E5D3}" dt="2024-04-02T20:35:50.412" v="15" actId="26606"/>
          <ac:spMkLst>
            <pc:docMk/>
            <pc:sldMk cId="2384255048" sldId="257"/>
            <ac:spMk id="21" creationId="{6BA267D3-CCC7-4260-8127-53F80B9979A2}"/>
          </ac:spMkLst>
        </pc:spChg>
        <pc:spChg chg="add del">
          <ac:chgData name="LEANDRO ROCCHI" userId="c1966685-5ccf-4e24-83d3-9ef4f1bccae4" providerId="ADAL" clId="{6E031609-07C2-964F-81E2-74D52406E5D3}" dt="2024-04-02T20:35:50.412" v="15" actId="26606"/>
          <ac:spMkLst>
            <pc:docMk/>
            <pc:sldMk cId="2384255048" sldId="257"/>
            <ac:spMk id="22" creationId="{E221CB08-76F0-4C77-AA9B-6D5720938475}"/>
          </ac:spMkLst>
        </pc:spChg>
        <pc:spChg chg="add del">
          <ac:chgData name="LEANDRO ROCCHI" userId="c1966685-5ccf-4e24-83d3-9ef4f1bccae4" providerId="ADAL" clId="{6E031609-07C2-964F-81E2-74D52406E5D3}" dt="2024-04-02T20:35:50.412" v="15" actId="26606"/>
          <ac:spMkLst>
            <pc:docMk/>
            <pc:sldMk cId="2384255048" sldId="257"/>
            <ac:spMk id="23" creationId="{6E9D3072-33D8-4A93-A3EC-7C79C02DB55C}"/>
          </ac:spMkLst>
        </pc:spChg>
        <pc:spChg chg="add del">
          <ac:chgData name="LEANDRO ROCCHI" userId="c1966685-5ccf-4e24-83d3-9ef4f1bccae4" providerId="ADAL" clId="{6E031609-07C2-964F-81E2-74D52406E5D3}" dt="2024-04-02T20:35:50.412" v="15" actId="26606"/>
          <ac:spMkLst>
            <pc:docMk/>
            <pc:sldMk cId="2384255048" sldId="257"/>
            <ac:spMk id="24" creationId="{031668EE-1091-4A2B-A85D-58D1B0D02854}"/>
          </ac:spMkLst>
        </pc:spChg>
        <pc:spChg chg="add del">
          <ac:chgData name="LEANDRO ROCCHI" userId="c1966685-5ccf-4e24-83d3-9ef4f1bccae4" providerId="ADAL" clId="{6E031609-07C2-964F-81E2-74D52406E5D3}" dt="2024-04-02T20:35:50.412" v="15" actId="26606"/>
          <ac:spMkLst>
            <pc:docMk/>
            <pc:sldMk cId="2384255048" sldId="257"/>
            <ac:spMk id="25" creationId="{DB90578B-9C73-4314-9DA2-6718A36FB468}"/>
          </ac:spMkLst>
        </pc:spChg>
        <pc:spChg chg="add del">
          <ac:chgData name="LEANDRO ROCCHI" userId="c1966685-5ccf-4e24-83d3-9ef4f1bccae4" providerId="ADAL" clId="{6E031609-07C2-964F-81E2-74D52406E5D3}" dt="2024-04-02T20:35:50.412" v="15" actId="26606"/>
          <ac:spMkLst>
            <pc:docMk/>
            <pc:sldMk cId="2384255048" sldId="257"/>
            <ac:spMk id="26" creationId="{89190391-F313-439F-B2BF-9F00E5AC28D8}"/>
          </ac:spMkLst>
        </pc:spChg>
        <pc:spChg chg="add">
          <ac:chgData name="LEANDRO ROCCHI" userId="c1966685-5ccf-4e24-83d3-9ef4f1bccae4" providerId="ADAL" clId="{6E031609-07C2-964F-81E2-74D52406E5D3}" dt="2024-04-02T20:35:59.164" v="20" actId="26606"/>
          <ac:spMkLst>
            <pc:docMk/>
            <pc:sldMk cId="2384255048" sldId="257"/>
            <ac:spMk id="27" creationId="{9CD5FADB-FB52-448C-9702-2000373C298A}"/>
          </ac:spMkLst>
        </pc:spChg>
        <pc:spChg chg="add del">
          <ac:chgData name="LEANDRO ROCCHI" userId="c1966685-5ccf-4e24-83d3-9ef4f1bccae4" providerId="ADAL" clId="{6E031609-07C2-964F-81E2-74D52406E5D3}" dt="2024-04-02T20:35:57.103" v="17" actId="26606"/>
          <ac:spMkLst>
            <pc:docMk/>
            <pc:sldMk cId="2384255048" sldId="257"/>
            <ac:spMk id="28" creationId="{D93C0950-3C3C-4FE9-BE59-DAF5AEF993AE}"/>
          </ac:spMkLst>
        </pc:spChg>
        <pc:spChg chg="add del">
          <ac:chgData name="LEANDRO ROCCHI" userId="c1966685-5ccf-4e24-83d3-9ef4f1bccae4" providerId="ADAL" clId="{6E031609-07C2-964F-81E2-74D52406E5D3}" dt="2024-04-02T20:35:57.103" v="17" actId="26606"/>
          <ac:spMkLst>
            <pc:docMk/>
            <pc:sldMk cId="2384255048" sldId="257"/>
            <ac:spMk id="29" creationId="{4C415DDA-2676-413C-8636-3E46EB18FAAC}"/>
          </ac:spMkLst>
        </pc:spChg>
        <pc:spChg chg="add del">
          <ac:chgData name="LEANDRO ROCCHI" userId="c1966685-5ccf-4e24-83d3-9ef4f1bccae4" providerId="ADAL" clId="{6E031609-07C2-964F-81E2-74D52406E5D3}" dt="2024-04-02T20:35:57.103" v="17" actId="26606"/>
          <ac:spMkLst>
            <pc:docMk/>
            <pc:sldMk cId="2384255048" sldId="257"/>
            <ac:spMk id="30" creationId="{9CD5FADB-FB52-448C-9702-2000373C298A}"/>
          </ac:spMkLst>
        </pc:spChg>
        <pc:spChg chg="add del">
          <ac:chgData name="LEANDRO ROCCHI" userId="c1966685-5ccf-4e24-83d3-9ef4f1bccae4" providerId="ADAL" clId="{6E031609-07C2-964F-81E2-74D52406E5D3}" dt="2024-04-02T20:35:57.103" v="17" actId="26606"/>
          <ac:spMkLst>
            <pc:docMk/>
            <pc:sldMk cId="2384255048" sldId="257"/>
            <ac:spMk id="31" creationId="{30F2F495-5DE2-4DF5-8741-3841A9DE41B3}"/>
          </ac:spMkLst>
        </pc:spChg>
        <pc:spChg chg="add del">
          <ac:chgData name="LEANDRO ROCCHI" userId="c1966685-5ccf-4e24-83d3-9ef4f1bccae4" providerId="ADAL" clId="{6E031609-07C2-964F-81E2-74D52406E5D3}" dt="2024-04-02T20:35:57.103" v="17" actId="26606"/>
          <ac:spMkLst>
            <pc:docMk/>
            <pc:sldMk cId="2384255048" sldId="257"/>
            <ac:spMk id="32" creationId="{6A740D2F-CBAA-486B-B578-F35085ECE7DE}"/>
          </ac:spMkLst>
        </pc:spChg>
        <pc:spChg chg="add">
          <ac:chgData name="LEANDRO ROCCHI" userId="c1966685-5ccf-4e24-83d3-9ef4f1bccae4" providerId="ADAL" clId="{6E031609-07C2-964F-81E2-74D52406E5D3}" dt="2024-04-02T20:35:59.164" v="20" actId="26606"/>
          <ac:spMkLst>
            <pc:docMk/>
            <pc:sldMk cId="2384255048" sldId="257"/>
            <ac:spMk id="33" creationId="{30F2F495-5DE2-4DF5-8741-3841A9DE41B3}"/>
          </ac:spMkLst>
        </pc:spChg>
        <pc:spChg chg="add">
          <ac:chgData name="LEANDRO ROCCHI" userId="c1966685-5ccf-4e24-83d3-9ef4f1bccae4" providerId="ADAL" clId="{6E031609-07C2-964F-81E2-74D52406E5D3}" dt="2024-04-02T20:35:59.164" v="20" actId="26606"/>
          <ac:spMkLst>
            <pc:docMk/>
            <pc:sldMk cId="2384255048" sldId="257"/>
            <ac:spMk id="34" creationId="{6A740D2F-CBAA-486B-B578-F35085ECE7DE}"/>
          </ac:spMkLst>
        </pc:spChg>
        <pc:picChg chg="add del">
          <ac:chgData name="LEANDRO ROCCHI" userId="c1966685-5ccf-4e24-83d3-9ef4f1bccae4" providerId="ADAL" clId="{6E031609-07C2-964F-81E2-74D52406E5D3}" dt="2024-04-02T20:35:59.158" v="19" actId="26606"/>
          <ac:picMkLst>
            <pc:docMk/>
            <pc:sldMk cId="2384255048" sldId="257"/>
            <ac:picMk id="5" creationId="{9EB8DA03-F200-9347-9AA1-A576684AAD65}"/>
          </ac:picMkLst>
        </pc:picChg>
      </pc:sldChg>
      <pc:sldChg chg="addSp delSp modSp add mod setBg modAnim delDesignElem modNotesTx">
        <pc:chgData name="LEANDRO ROCCHI" userId="c1966685-5ccf-4e24-83d3-9ef4f1bccae4" providerId="ADAL" clId="{6E031609-07C2-964F-81E2-74D52406E5D3}" dt="2024-04-02T21:41:55.148" v="2159" actId="20577"/>
        <pc:sldMkLst>
          <pc:docMk/>
          <pc:sldMk cId="1124685144" sldId="258"/>
        </pc:sldMkLst>
        <pc:spChg chg="mod">
          <ac:chgData name="LEANDRO ROCCHI" userId="c1966685-5ccf-4e24-83d3-9ef4f1bccae4" providerId="ADAL" clId="{6E031609-07C2-964F-81E2-74D52406E5D3}" dt="2024-04-02T20:43:49.677" v="149" actId="20577"/>
          <ac:spMkLst>
            <pc:docMk/>
            <pc:sldMk cId="1124685144" sldId="258"/>
            <ac:spMk id="2" creationId="{76FC55FB-6242-647B-D0FD-47A0FE7A76B7}"/>
          </ac:spMkLst>
        </pc:spChg>
        <pc:spChg chg="del">
          <ac:chgData name="LEANDRO ROCCHI" userId="c1966685-5ccf-4e24-83d3-9ef4f1bccae4" providerId="ADAL" clId="{6E031609-07C2-964F-81E2-74D52406E5D3}" dt="2024-04-02T20:44:04.994" v="152" actId="478"/>
          <ac:spMkLst>
            <pc:docMk/>
            <pc:sldMk cId="1124685144" sldId="258"/>
            <ac:spMk id="4" creationId="{E03F1A2D-B38B-D3FA-5BCB-43D6CE2EBBCA}"/>
          </ac:spMkLst>
        </pc:spChg>
        <pc:spChg chg="add mod">
          <ac:chgData name="LEANDRO ROCCHI" userId="c1966685-5ccf-4e24-83d3-9ef4f1bccae4" providerId="ADAL" clId="{6E031609-07C2-964F-81E2-74D52406E5D3}" dt="2024-04-02T20:55:04.783" v="570" actId="1076"/>
          <ac:spMkLst>
            <pc:docMk/>
            <pc:sldMk cId="1124685144" sldId="258"/>
            <ac:spMk id="5" creationId="{1FA3FA6F-220E-D2C3-EC73-DC313BAEB558}"/>
          </ac:spMkLst>
        </pc:spChg>
        <pc:spChg chg="del">
          <ac:chgData name="LEANDRO ROCCHI" userId="c1966685-5ccf-4e24-83d3-9ef4f1bccae4" providerId="ADAL" clId="{6E031609-07C2-964F-81E2-74D52406E5D3}" dt="2024-04-02T20:44:00.131" v="150" actId="478"/>
          <ac:spMkLst>
            <pc:docMk/>
            <pc:sldMk cId="1124685144" sldId="258"/>
            <ac:spMk id="6" creationId="{3A1FACE4-5C11-1C54-577D-FFE34ED6A8D1}"/>
          </ac:spMkLst>
        </pc:spChg>
        <pc:spChg chg="add mod">
          <ac:chgData name="LEANDRO ROCCHI" userId="c1966685-5ccf-4e24-83d3-9ef4f1bccae4" providerId="ADAL" clId="{6E031609-07C2-964F-81E2-74D52406E5D3}" dt="2024-04-02T20:51:33.663" v="551" actId="1035"/>
          <ac:spMkLst>
            <pc:docMk/>
            <pc:sldMk cId="1124685144" sldId="258"/>
            <ac:spMk id="7" creationId="{F691926B-3982-DC1C-6869-65B9F21355E7}"/>
          </ac:spMkLst>
        </pc:spChg>
        <pc:spChg chg="add mod">
          <ac:chgData name="LEANDRO ROCCHI" userId="c1966685-5ccf-4e24-83d3-9ef4f1bccae4" providerId="ADAL" clId="{6E031609-07C2-964F-81E2-74D52406E5D3}" dt="2024-04-02T20:50:56.177" v="520" actId="1076"/>
          <ac:spMkLst>
            <pc:docMk/>
            <pc:sldMk cId="1124685144" sldId="258"/>
            <ac:spMk id="8" creationId="{598BC90D-5B1E-124F-8BC1-C88CA563F147}"/>
          </ac:spMkLst>
        </pc:spChg>
        <pc:spChg chg="add mod">
          <ac:chgData name="LEANDRO ROCCHI" userId="c1966685-5ccf-4e24-83d3-9ef4f1bccae4" providerId="ADAL" clId="{6E031609-07C2-964F-81E2-74D52406E5D3}" dt="2024-04-02T20:51:19.310" v="528" actId="1076"/>
          <ac:spMkLst>
            <pc:docMk/>
            <pc:sldMk cId="1124685144" sldId="258"/>
            <ac:spMk id="9" creationId="{D3F4A4D2-8E17-AFFF-D066-DF0F057AED29}"/>
          </ac:spMkLst>
        </pc:spChg>
        <pc:spChg chg="add mod">
          <ac:chgData name="LEANDRO ROCCHI" userId="c1966685-5ccf-4e24-83d3-9ef4f1bccae4" providerId="ADAL" clId="{6E031609-07C2-964F-81E2-74D52406E5D3}" dt="2024-04-02T20:46:12.201" v="355" actId="20577"/>
          <ac:spMkLst>
            <pc:docMk/>
            <pc:sldMk cId="1124685144" sldId="258"/>
            <ac:spMk id="10" creationId="{8EBB474F-9FB6-94CF-9D67-51719B033E48}"/>
          </ac:spMkLst>
        </pc:spChg>
        <pc:spChg chg="add mod">
          <ac:chgData name="LEANDRO ROCCHI" userId="c1966685-5ccf-4e24-83d3-9ef4f1bccae4" providerId="ADAL" clId="{6E031609-07C2-964F-81E2-74D52406E5D3}" dt="2024-04-02T20:51:37.406" v="552" actId="1076"/>
          <ac:spMkLst>
            <pc:docMk/>
            <pc:sldMk cId="1124685144" sldId="258"/>
            <ac:spMk id="11" creationId="{E8D80924-9E3A-273A-1937-4552669068A6}"/>
          </ac:spMkLst>
        </pc:spChg>
        <pc:spChg chg="add del mod">
          <ac:chgData name="LEANDRO ROCCHI" userId="c1966685-5ccf-4e24-83d3-9ef4f1bccae4" providerId="ADAL" clId="{6E031609-07C2-964F-81E2-74D52406E5D3}" dt="2024-04-02T20:48:22.042" v="418" actId="478"/>
          <ac:spMkLst>
            <pc:docMk/>
            <pc:sldMk cId="1124685144" sldId="258"/>
            <ac:spMk id="12" creationId="{C7DB2DCB-02CE-C5BB-9293-0E7C6A6C7D20}"/>
          </ac:spMkLst>
        </pc:spChg>
        <pc:spChg chg="add mod">
          <ac:chgData name="LEANDRO ROCCHI" userId="c1966685-5ccf-4e24-83d3-9ef4f1bccae4" providerId="ADAL" clId="{6E031609-07C2-964F-81E2-74D52406E5D3}" dt="2024-04-02T20:50:19.087" v="494" actId="14100"/>
          <ac:spMkLst>
            <pc:docMk/>
            <pc:sldMk cId="1124685144" sldId="258"/>
            <ac:spMk id="13" creationId="{7C5517E0-90EC-7960-B562-13DEC32DC67B}"/>
          </ac:spMkLst>
        </pc:spChg>
        <pc:spChg chg="add mod">
          <ac:chgData name="LEANDRO ROCCHI" userId="c1966685-5ccf-4e24-83d3-9ef4f1bccae4" providerId="ADAL" clId="{6E031609-07C2-964F-81E2-74D52406E5D3}" dt="2024-04-02T20:50:12.408" v="492" actId="1076"/>
          <ac:spMkLst>
            <pc:docMk/>
            <pc:sldMk cId="1124685144" sldId="258"/>
            <ac:spMk id="14" creationId="{A44B26DE-8C7D-6A09-3BDF-CAEFF7EEA385}"/>
          </ac:spMkLst>
        </pc:spChg>
        <pc:spChg chg="del">
          <ac:chgData name="LEANDRO ROCCHI" userId="c1966685-5ccf-4e24-83d3-9ef4f1bccae4" providerId="ADAL" clId="{6E031609-07C2-964F-81E2-74D52406E5D3}" dt="2024-04-02T20:43:41.431" v="141"/>
          <ac:spMkLst>
            <pc:docMk/>
            <pc:sldMk cId="1124685144" sldId="258"/>
            <ac:spMk id="15" creationId="{D93C0950-3C3C-4FE9-BE59-DAF5AEF993AE}"/>
          </ac:spMkLst>
        </pc:spChg>
        <pc:spChg chg="add mod">
          <ac:chgData name="LEANDRO ROCCHI" userId="c1966685-5ccf-4e24-83d3-9ef4f1bccae4" providerId="ADAL" clId="{6E031609-07C2-964F-81E2-74D52406E5D3}" dt="2024-04-02T20:51:14.392" v="527" actId="1076"/>
          <ac:spMkLst>
            <pc:docMk/>
            <pc:sldMk cId="1124685144" sldId="258"/>
            <ac:spMk id="16" creationId="{51B81685-CA78-143A-B339-FCEA4BD1AC4A}"/>
          </ac:spMkLst>
        </pc:spChg>
        <pc:spChg chg="del mod">
          <ac:chgData name="LEANDRO ROCCHI" userId="c1966685-5ccf-4e24-83d3-9ef4f1bccae4" providerId="ADAL" clId="{6E031609-07C2-964F-81E2-74D52406E5D3}" dt="2024-04-02T20:44:07.316" v="153" actId="478"/>
          <ac:spMkLst>
            <pc:docMk/>
            <pc:sldMk cId="1124685144" sldId="258"/>
            <ac:spMk id="17" creationId="{4E5D8EBD-18D2-FE18-6CED-D6C580FB5DA7}"/>
          </ac:spMkLst>
        </pc:spChg>
        <pc:spChg chg="add mod">
          <ac:chgData name="LEANDRO ROCCHI" userId="c1966685-5ccf-4e24-83d3-9ef4f1bccae4" providerId="ADAL" clId="{6E031609-07C2-964F-81E2-74D52406E5D3}" dt="2024-04-02T20:51:33.663" v="551" actId="1035"/>
          <ac:spMkLst>
            <pc:docMk/>
            <pc:sldMk cId="1124685144" sldId="258"/>
            <ac:spMk id="18" creationId="{1F8EFFD4-2496-E4BA-2266-6BFEEDE6877B}"/>
          </ac:spMkLst>
        </pc:spChg>
        <pc:spChg chg="del">
          <ac:chgData name="LEANDRO ROCCHI" userId="c1966685-5ccf-4e24-83d3-9ef4f1bccae4" providerId="ADAL" clId="{6E031609-07C2-964F-81E2-74D52406E5D3}" dt="2024-04-02T20:43:41.431" v="141"/>
          <ac:spMkLst>
            <pc:docMk/>
            <pc:sldMk cId="1124685144" sldId="258"/>
            <ac:spMk id="19" creationId="{4C415DDA-2676-413C-8636-3E46EB18FAAC}"/>
          </ac:spMkLst>
        </pc:spChg>
        <pc:spChg chg="add mod">
          <ac:chgData name="LEANDRO ROCCHI" userId="c1966685-5ccf-4e24-83d3-9ef4f1bccae4" providerId="ADAL" clId="{6E031609-07C2-964F-81E2-74D52406E5D3}" dt="2024-04-02T20:51:02.585" v="526" actId="20577"/>
          <ac:spMkLst>
            <pc:docMk/>
            <pc:sldMk cId="1124685144" sldId="258"/>
            <ac:spMk id="20" creationId="{A903CDF7-65FA-DC3C-CA48-F8054EE03687}"/>
          </ac:spMkLst>
        </pc:spChg>
        <pc:spChg chg="add mod">
          <ac:chgData name="LEANDRO ROCCHI" userId="c1966685-5ccf-4e24-83d3-9ef4f1bccae4" providerId="ADAL" clId="{6E031609-07C2-964F-81E2-74D52406E5D3}" dt="2024-04-02T20:51:44.747" v="561" actId="20577"/>
          <ac:spMkLst>
            <pc:docMk/>
            <pc:sldMk cId="1124685144" sldId="258"/>
            <ac:spMk id="21" creationId="{9A4964CA-7CF1-2311-8BF3-CDBB0DEDF24A}"/>
          </ac:spMkLst>
        </pc:spChg>
        <pc:spChg chg="add mod">
          <ac:chgData name="LEANDRO ROCCHI" userId="c1966685-5ccf-4e24-83d3-9ef4f1bccae4" providerId="ADAL" clId="{6E031609-07C2-964F-81E2-74D52406E5D3}" dt="2024-04-02T21:36:47.332" v="1873" actId="1076"/>
          <ac:spMkLst>
            <pc:docMk/>
            <pc:sldMk cId="1124685144" sldId="258"/>
            <ac:spMk id="22" creationId="{23268E47-716B-A02B-FFCA-6E5857C94C58}"/>
          </ac:spMkLst>
        </pc:spChg>
        <pc:spChg chg="add mod">
          <ac:chgData name="LEANDRO ROCCHI" userId="c1966685-5ccf-4e24-83d3-9ef4f1bccae4" providerId="ADAL" clId="{6E031609-07C2-964F-81E2-74D52406E5D3}" dt="2024-04-02T21:41:55.148" v="2159" actId="20577"/>
          <ac:spMkLst>
            <pc:docMk/>
            <pc:sldMk cId="1124685144" sldId="258"/>
            <ac:spMk id="23" creationId="{C128D2F6-DC67-8167-40CA-CAA5BDDB654E}"/>
          </ac:spMkLst>
        </pc:spChg>
        <pc:spChg chg="del">
          <ac:chgData name="LEANDRO ROCCHI" userId="c1966685-5ccf-4e24-83d3-9ef4f1bccae4" providerId="ADAL" clId="{6E031609-07C2-964F-81E2-74D52406E5D3}" dt="2024-04-02T20:43:41.431" v="141"/>
          <ac:spMkLst>
            <pc:docMk/>
            <pc:sldMk cId="1124685144" sldId="258"/>
            <ac:spMk id="27" creationId="{9CD5FADB-FB52-448C-9702-2000373C298A}"/>
          </ac:spMkLst>
        </pc:spChg>
        <pc:spChg chg="del">
          <ac:chgData name="LEANDRO ROCCHI" userId="c1966685-5ccf-4e24-83d3-9ef4f1bccae4" providerId="ADAL" clId="{6E031609-07C2-964F-81E2-74D52406E5D3}" dt="2024-04-02T20:43:41.431" v="141"/>
          <ac:spMkLst>
            <pc:docMk/>
            <pc:sldMk cId="1124685144" sldId="258"/>
            <ac:spMk id="33" creationId="{30F2F495-5DE2-4DF5-8741-3841A9DE41B3}"/>
          </ac:spMkLst>
        </pc:spChg>
        <pc:spChg chg="del">
          <ac:chgData name="LEANDRO ROCCHI" userId="c1966685-5ccf-4e24-83d3-9ef4f1bccae4" providerId="ADAL" clId="{6E031609-07C2-964F-81E2-74D52406E5D3}" dt="2024-04-02T20:43:41.431" v="141"/>
          <ac:spMkLst>
            <pc:docMk/>
            <pc:sldMk cId="1124685144" sldId="258"/>
            <ac:spMk id="34" creationId="{6A740D2F-CBAA-486B-B578-F35085ECE7DE}"/>
          </ac:spMkLst>
        </pc:spChg>
      </pc:sldChg>
      <pc:sldChg chg="addSp delSp modSp add mod ord setBg delAnim modAnim delDesignElem modNotesTx">
        <pc:chgData name="LEANDRO ROCCHI" userId="c1966685-5ccf-4e24-83d3-9ef4f1bccae4" providerId="ADAL" clId="{6E031609-07C2-964F-81E2-74D52406E5D3}" dt="2024-04-02T21:48:38.423" v="2358" actId="20577"/>
        <pc:sldMkLst>
          <pc:docMk/>
          <pc:sldMk cId="3911816307" sldId="259"/>
        </pc:sldMkLst>
        <pc:spChg chg="mod">
          <ac:chgData name="LEANDRO ROCCHI" userId="c1966685-5ccf-4e24-83d3-9ef4f1bccae4" providerId="ADAL" clId="{6E031609-07C2-964F-81E2-74D52406E5D3}" dt="2024-04-02T20:59:02.201" v="599" actId="20577"/>
          <ac:spMkLst>
            <pc:docMk/>
            <pc:sldMk cId="3911816307" sldId="259"/>
            <ac:spMk id="2" creationId="{76FC55FB-6242-647B-D0FD-47A0FE7A76B7}"/>
          </ac:spMkLst>
        </pc:spChg>
        <pc:spChg chg="del">
          <ac:chgData name="LEANDRO ROCCHI" userId="c1966685-5ccf-4e24-83d3-9ef4f1bccae4" providerId="ADAL" clId="{6E031609-07C2-964F-81E2-74D52406E5D3}" dt="2024-04-02T20:59:19.211" v="604" actId="478"/>
          <ac:spMkLst>
            <pc:docMk/>
            <pc:sldMk cId="3911816307" sldId="259"/>
            <ac:spMk id="4" creationId="{E03F1A2D-B38B-D3FA-5BCB-43D6CE2EBBCA}"/>
          </ac:spMkLst>
        </pc:spChg>
        <pc:spChg chg="add del mod">
          <ac:chgData name="LEANDRO ROCCHI" userId="c1966685-5ccf-4e24-83d3-9ef4f1bccae4" providerId="ADAL" clId="{6E031609-07C2-964F-81E2-74D52406E5D3}" dt="2024-04-02T20:59:13.868" v="601" actId="478"/>
          <ac:spMkLst>
            <pc:docMk/>
            <pc:sldMk cId="3911816307" sldId="259"/>
            <ac:spMk id="5" creationId="{4F556C15-CD9D-1066-7673-1A3DC20595C9}"/>
          </ac:spMkLst>
        </pc:spChg>
        <pc:spChg chg="del mod">
          <ac:chgData name="LEANDRO ROCCHI" userId="c1966685-5ccf-4e24-83d3-9ef4f1bccae4" providerId="ADAL" clId="{6E031609-07C2-964F-81E2-74D52406E5D3}" dt="2024-04-02T20:59:17.203" v="603" actId="478"/>
          <ac:spMkLst>
            <pc:docMk/>
            <pc:sldMk cId="3911816307" sldId="259"/>
            <ac:spMk id="6" creationId="{3A1FACE4-5C11-1C54-577D-FFE34ED6A8D1}"/>
          </ac:spMkLst>
        </pc:spChg>
        <pc:spChg chg="add del mod">
          <ac:chgData name="LEANDRO ROCCHI" userId="c1966685-5ccf-4e24-83d3-9ef4f1bccae4" providerId="ADAL" clId="{6E031609-07C2-964F-81E2-74D52406E5D3}" dt="2024-04-02T20:59:27.546" v="608"/>
          <ac:spMkLst>
            <pc:docMk/>
            <pc:sldMk cId="3911816307" sldId="259"/>
            <ac:spMk id="7" creationId="{1C6A35A9-4BA7-6951-15F5-30B4F269AE2B}"/>
          </ac:spMkLst>
        </pc:spChg>
        <pc:spChg chg="add mod">
          <ac:chgData name="LEANDRO ROCCHI" userId="c1966685-5ccf-4e24-83d3-9ef4f1bccae4" providerId="ADAL" clId="{6E031609-07C2-964F-81E2-74D52406E5D3}" dt="2024-04-02T21:15:59.646" v="1011" actId="1035"/>
          <ac:spMkLst>
            <pc:docMk/>
            <pc:sldMk cId="3911816307" sldId="259"/>
            <ac:spMk id="8" creationId="{1C31C2A2-07E2-5DE2-C1FA-9AC0F232D954}"/>
          </ac:spMkLst>
        </pc:spChg>
        <pc:spChg chg="add mod">
          <ac:chgData name="LEANDRO ROCCHI" userId="c1966685-5ccf-4e24-83d3-9ef4f1bccae4" providerId="ADAL" clId="{6E031609-07C2-964F-81E2-74D52406E5D3}" dt="2024-04-02T21:16:35.041" v="1047" actId="1076"/>
          <ac:spMkLst>
            <pc:docMk/>
            <pc:sldMk cId="3911816307" sldId="259"/>
            <ac:spMk id="9" creationId="{699FC236-3A40-DF85-C6B6-66001F773CD6}"/>
          </ac:spMkLst>
        </pc:spChg>
        <pc:spChg chg="add mod">
          <ac:chgData name="LEANDRO ROCCHI" userId="c1966685-5ccf-4e24-83d3-9ef4f1bccae4" providerId="ADAL" clId="{6E031609-07C2-964F-81E2-74D52406E5D3}" dt="2024-04-02T21:16:32.874" v="1046" actId="1076"/>
          <ac:spMkLst>
            <pc:docMk/>
            <pc:sldMk cId="3911816307" sldId="259"/>
            <ac:spMk id="10" creationId="{0E5B6F9C-5EC6-D210-9C20-5AFEBFA30CC0}"/>
          </ac:spMkLst>
        </pc:spChg>
        <pc:spChg chg="add mod">
          <ac:chgData name="LEANDRO ROCCHI" userId="c1966685-5ccf-4e24-83d3-9ef4f1bccae4" providerId="ADAL" clId="{6E031609-07C2-964F-81E2-74D52406E5D3}" dt="2024-04-02T21:16:20.161" v="1031" actId="20577"/>
          <ac:spMkLst>
            <pc:docMk/>
            <pc:sldMk cId="3911816307" sldId="259"/>
            <ac:spMk id="11" creationId="{06A1C42B-CC1D-1E82-EAD4-B23B55CC7430}"/>
          </ac:spMkLst>
        </pc:spChg>
        <pc:spChg chg="add del mod">
          <ac:chgData name="LEANDRO ROCCHI" userId="c1966685-5ccf-4e24-83d3-9ef4f1bccae4" providerId="ADAL" clId="{6E031609-07C2-964F-81E2-74D52406E5D3}" dt="2024-04-02T21:24:33.421" v="1731" actId="478"/>
          <ac:spMkLst>
            <pc:docMk/>
            <pc:sldMk cId="3911816307" sldId="259"/>
            <ac:spMk id="12" creationId="{C62563BE-D611-7EE9-2FB9-7529A1A7D5FC}"/>
          </ac:spMkLst>
        </pc:spChg>
        <pc:spChg chg="add del mod">
          <ac:chgData name="LEANDRO ROCCHI" userId="c1966685-5ccf-4e24-83d3-9ef4f1bccae4" providerId="ADAL" clId="{6E031609-07C2-964F-81E2-74D52406E5D3}" dt="2024-04-02T21:24:59.606" v="1734" actId="478"/>
          <ac:spMkLst>
            <pc:docMk/>
            <pc:sldMk cId="3911816307" sldId="259"/>
            <ac:spMk id="13" creationId="{E13C8DE0-A734-1D5F-3C36-4CF5E5A9C987}"/>
          </ac:spMkLst>
        </pc:spChg>
        <pc:spChg chg="add del mod">
          <ac:chgData name="LEANDRO ROCCHI" userId="c1966685-5ccf-4e24-83d3-9ef4f1bccae4" providerId="ADAL" clId="{6E031609-07C2-964F-81E2-74D52406E5D3}" dt="2024-04-02T21:45:41.134" v="2227" actId="478"/>
          <ac:spMkLst>
            <pc:docMk/>
            <pc:sldMk cId="3911816307" sldId="259"/>
            <ac:spMk id="14" creationId="{DFF420D5-CB30-C510-7212-8AF71F0FB68D}"/>
          </ac:spMkLst>
        </pc:spChg>
        <pc:spChg chg="del">
          <ac:chgData name="LEANDRO ROCCHI" userId="c1966685-5ccf-4e24-83d3-9ef4f1bccae4" providerId="ADAL" clId="{6E031609-07C2-964F-81E2-74D52406E5D3}" dt="2024-04-02T20:58:51.230" v="582"/>
          <ac:spMkLst>
            <pc:docMk/>
            <pc:sldMk cId="3911816307" sldId="259"/>
            <ac:spMk id="15" creationId="{D93C0950-3C3C-4FE9-BE59-DAF5AEF993AE}"/>
          </ac:spMkLst>
        </pc:spChg>
        <pc:spChg chg="add del mod">
          <ac:chgData name="LEANDRO ROCCHI" userId="c1966685-5ccf-4e24-83d3-9ef4f1bccae4" providerId="ADAL" clId="{6E031609-07C2-964F-81E2-74D52406E5D3}" dt="2024-04-02T21:45:39.595" v="2226" actId="478"/>
          <ac:spMkLst>
            <pc:docMk/>
            <pc:sldMk cId="3911816307" sldId="259"/>
            <ac:spMk id="16" creationId="{1D454182-17D2-E8E3-BA0C-E4F585F86CDD}"/>
          </ac:spMkLst>
        </pc:spChg>
        <pc:spChg chg="del">
          <ac:chgData name="LEANDRO ROCCHI" userId="c1966685-5ccf-4e24-83d3-9ef4f1bccae4" providerId="ADAL" clId="{6E031609-07C2-964F-81E2-74D52406E5D3}" dt="2024-04-02T20:59:09.039" v="600" actId="478"/>
          <ac:spMkLst>
            <pc:docMk/>
            <pc:sldMk cId="3911816307" sldId="259"/>
            <ac:spMk id="17" creationId="{4E5D8EBD-18D2-FE18-6CED-D6C580FB5DA7}"/>
          </ac:spMkLst>
        </pc:spChg>
        <pc:spChg chg="add del mod">
          <ac:chgData name="LEANDRO ROCCHI" userId="c1966685-5ccf-4e24-83d3-9ef4f1bccae4" providerId="ADAL" clId="{6E031609-07C2-964F-81E2-74D52406E5D3}" dt="2024-04-02T21:45:37.981" v="2225" actId="478"/>
          <ac:spMkLst>
            <pc:docMk/>
            <pc:sldMk cId="3911816307" sldId="259"/>
            <ac:spMk id="18" creationId="{661C9549-96F8-28A7-3355-37642CEA6552}"/>
          </ac:spMkLst>
        </pc:spChg>
        <pc:spChg chg="del">
          <ac:chgData name="LEANDRO ROCCHI" userId="c1966685-5ccf-4e24-83d3-9ef4f1bccae4" providerId="ADAL" clId="{6E031609-07C2-964F-81E2-74D52406E5D3}" dt="2024-04-02T20:58:51.230" v="582"/>
          <ac:spMkLst>
            <pc:docMk/>
            <pc:sldMk cId="3911816307" sldId="259"/>
            <ac:spMk id="19" creationId="{4C415DDA-2676-413C-8636-3E46EB18FAAC}"/>
          </ac:spMkLst>
        </pc:spChg>
        <pc:spChg chg="add del mod">
          <ac:chgData name="LEANDRO ROCCHI" userId="c1966685-5ccf-4e24-83d3-9ef4f1bccae4" providerId="ADAL" clId="{6E031609-07C2-964F-81E2-74D52406E5D3}" dt="2024-04-02T21:45:34.273" v="2224" actId="478"/>
          <ac:spMkLst>
            <pc:docMk/>
            <pc:sldMk cId="3911816307" sldId="259"/>
            <ac:spMk id="20" creationId="{B4DFCD64-1DF7-EB1F-838A-671730F4C698}"/>
          </ac:spMkLst>
        </pc:spChg>
        <pc:spChg chg="add del mod">
          <ac:chgData name="LEANDRO ROCCHI" userId="c1966685-5ccf-4e24-83d3-9ef4f1bccae4" providerId="ADAL" clId="{6E031609-07C2-964F-81E2-74D52406E5D3}" dt="2024-04-02T21:45:32.344" v="2223" actId="478"/>
          <ac:spMkLst>
            <pc:docMk/>
            <pc:sldMk cId="3911816307" sldId="259"/>
            <ac:spMk id="21" creationId="{517D361B-D7B7-7D22-4BEF-CD11A5B4F9B7}"/>
          </ac:spMkLst>
        </pc:spChg>
        <pc:spChg chg="del">
          <ac:chgData name="LEANDRO ROCCHI" userId="c1966685-5ccf-4e24-83d3-9ef4f1bccae4" providerId="ADAL" clId="{6E031609-07C2-964F-81E2-74D52406E5D3}" dt="2024-04-02T20:58:51.230" v="582"/>
          <ac:spMkLst>
            <pc:docMk/>
            <pc:sldMk cId="3911816307" sldId="259"/>
            <ac:spMk id="27" creationId="{9CD5FADB-FB52-448C-9702-2000373C298A}"/>
          </ac:spMkLst>
        </pc:spChg>
        <pc:spChg chg="del">
          <ac:chgData name="LEANDRO ROCCHI" userId="c1966685-5ccf-4e24-83d3-9ef4f1bccae4" providerId="ADAL" clId="{6E031609-07C2-964F-81E2-74D52406E5D3}" dt="2024-04-02T20:58:51.230" v="582"/>
          <ac:spMkLst>
            <pc:docMk/>
            <pc:sldMk cId="3911816307" sldId="259"/>
            <ac:spMk id="33" creationId="{30F2F495-5DE2-4DF5-8741-3841A9DE41B3}"/>
          </ac:spMkLst>
        </pc:spChg>
        <pc:spChg chg="del">
          <ac:chgData name="LEANDRO ROCCHI" userId="c1966685-5ccf-4e24-83d3-9ef4f1bccae4" providerId="ADAL" clId="{6E031609-07C2-964F-81E2-74D52406E5D3}" dt="2024-04-02T20:58:51.230" v="582"/>
          <ac:spMkLst>
            <pc:docMk/>
            <pc:sldMk cId="3911816307" sldId="259"/>
            <ac:spMk id="34" creationId="{6A740D2F-CBAA-486B-B578-F35085ECE7DE}"/>
          </ac:spMkLst>
        </pc:spChg>
      </pc:sldChg>
      <pc:sldChg chg="addSp delSp modSp add mod modAnim modNotesTx">
        <pc:chgData name="LEANDRO ROCCHI" userId="c1966685-5ccf-4e24-83d3-9ef4f1bccae4" providerId="ADAL" clId="{6E031609-07C2-964F-81E2-74D52406E5D3}" dt="2024-04-02T22:00:55.271" v="3351"/>
        <pc:sldMkLst>
          <pc:docMk/>
          <pc:sldMk cId="681091933" sldId="260"/>
        </pc:sldMkLst>
        <pc:spChg chg="mod">
          <ac:chgData name="LEANDRO ROCCHI" userId="c1966685-5ccf-4e24-83d3-9ef4f1bccae4" providerId="ADAL" clId="{6E031609-07C2-964F-81E2-74D52406E5D3}" dt="2024-04-02T21:22:19.779" v="1658" actId="20577"/>
          <ac:spMkLst>
            <pc:docMk/>
            <pc:sldMk cId="681091933" sldId="260"/>
            <ac:spMk id="2" creationId="{76FC55FB-6242-647B-D0FD-47A0FE7A76B7}"/>
          </ac:spMkLst>
        </pc:spChg>
        <pc:spChg chg="del">
          <ac:chgData name="LEANDRO ROCCHI" userId="c1966685-5ccf-4e24-83d3-9ef4f1bccae4" providerId="ADAL" clId="{6E031609-07C2-964F-81E2-74D52406E5D3}" dt="2024-04-02T21:22:27.753" v="1659" actId="478"/>
          <ac:spMkLst>
            <pc:docMk/>
            <pc:sldMk cId="681091933" sldId="260"/>
            <ac:spMk id="8" creationId="{1C31C2A2-07E2-5DE2-C1FA-9AC0F232D954}"/>
          </ac:spMkLst>
        </pc:spChg>
        <pc:spChg chg="del">
          <ac:chgData name="LEANDRO ROCCHI" userId="c1966685-5ccf-4e24-83d3-9ef4f1bccae4" providerId="ADAL" clId="{6E031609-07C2-964F-81E2-74D52406E5D3}" dt="2024-04-02T21:22:32.287" v="1661" actId="478"/>
          <ac:spMkLst>
            <pc:docMk/>
            <pc:sldMk cId="681091933" sldId="260"/>
            <ac:spMk id="9" creationId="{699FC236-3A40-DF85-C6B6-66001F773CD6}"/>
          </ac:spMkLst>
        </pc:spChg>
        <pc:spChg chg="del">
          <ac:chgData name="LEANDRO ROCCHI" userId="c1966685-5ccf-4e24-83d3-9ef4f1bccae4" providerId="ADAL" clId="{6E031609-07C2-964F-81E2-74D52406E5D3}" dt="2024-04-02T21:22:35.331" v="1662" actId="478"/>
          <ac:spMkLst>
            <pc:docMk/>
            <pc:sldMk cId="681091933" sldId="260"/>
            <ac:spMk id="10" creationId="{0E5B6F9C-5EC6-D210-9C20-5AFEBFA30CC0}"/>
          </ac:spMkLst>
        </pc:spChg>
        <pc:spChg chg="del">
          <ac:chgData name="LEANDRO ROCCHI" userId="c1966685-5ccf-4e24-83d3-9ef4f1bccae4" providerId="ADAL" clId="{6E031609-07C2-964F-81E2-74D52406E5D3}" dt="2024-04-02T21:22:30.295" v="1660" actId="478"/>
          <ac:spMkLst>
            <pc:docMk/>
            <pc:sldMk cId="681091933" sldId="260"/>
            <ac:spMk id="11" creationId="{06A1C42B-CC1D-1E82-EAD4-B23B55CC7430}"/>
          </ac:spMkLst>
        </pc:spChg>
        <pc:picChg chg="add mod">
          <ac:chgData name="LEANDRO ROCCHI" userId="c1966685-5ccf-4e24-83d3-9ef4f1bccae4" providerId="ADAL" clId="{6E031609-07C2-964F-81E2-74D52406E5D3}" dt="2024-04-02T22:00:17.669" v="3344" actId="1076"/>
          <ac:picMkLst>
            <pc:docMk/>
            <pc:sldMk cId="681091933" sldId="260"/>
            <ac:picMk id="5" creationId="{F5CDDAD6-54DE-72D6-F853-BDE19B68EEBE}"/>
          </ac:picMkLst>
        </pc:picChg>
        <pc:picChg chg="add mod">
          <ac:chgData name="LEANDRO ROCCHI" userId="c1966685-5ccf-4e24-83d3-9ef4f1bccae4" providerId="ADAL" clId="{6E031609-07C2-964F-81E2-74D52406E5D3}" dt="2024-04-02T22:00:15.619" v="3343" actId="1076"/>
          <ac:picMkLst>
            <pc:docMk/>
            <pc:sldMk cId="681091933" sldId="260"/>
            <ac:picMk id="7" creationId="{99B0453F-0546-4F52-25C1-0B8A91B7CD84}"/>
          </ac:picMkLst>
        </pc:picChg>
        <pc:picChg chg="add mod">
          <ac:chgData name="LEANDRO ROCCHI" userId="c1966685-5ccf-4e24-83d3-9ef4f1bccae4" providerId="ADAL" clId="{6E031609-07C2-964F-81E2-74D52406E5D3}" dt="2024-04-02T22:00:30.362" v="3348" actId="1076"/>
          <ac:picMkLst>
            <pc:docMk/>
            <pc:sldMk cId="681091933" sldId="260"/>
            <ac:picMk id="13" creationId="{1A298D1C-70F1-4A38-B192-CBB55D66364D}"/>
          </ac:picMkLst>
        </pc:picChg>
      </pc:sldChg>
      <pc:sldChg chg="addSp delSp modSp add mod delAnim modAnim modNotesTx">
        <pc:chgData name="LEANDRO ROCCHI" userId="c1966685-5ccf-4e24-83d3-9ef4f1bccae4" providerId="ADAL" clId="{6E031609-07C2-964F-81E2-74D52406E5D3}" dt="2024-04-02T22:13:22.214" v="4349" actId="1076"/>
        <pc:sldMkLst>
          <pc:docMk/>
          <pc:sldMk cId="764182149" sldId="261"/>
        </pc:sldMkLst>
        <pc:spChg chg="mod">
          <ac:chgData name="LEANDRO ROCCHI" userId="c1966685-5ccf-4e24-83d3-9ef4f1bccae4" providerId="ADAL" clId="{6E031609-07C2-964F-81E2-74D52406E5D3}" dt="2024-04-02T21:46:41.626" v="2272" actId="20577"/>
          <ac:spMkLst>
            <pc:docMk/>
            <pc:sldMk cId="764182149" sldId="261"/>
            <ac:spMk id="2" creationId="{76FC55FB-6242-647B-D0FD-47A0FE7A76B7}"/>
          </ac:spMkLst>
        </pc:spChg>
        <pc:spChg chg="add mod">
          <ac:chgData name="LEANDRO ROCCHI" userId="c1966685-5ccf-4e24-83d3-9ef4f1bccae4" providerId="ADAL" clId="{6E031609-07C2-964F-81E2-74D52406E5D3}" dt="2024-04-02T21:55:37.235" v="2668" actId="1076"/>
          <ac:spMkLst>
            <pc:docMk/>
            <pc:sldMk cId="764182149" sldId="261"/>
            <ac:spMk id="3" creationId="{AC8382F7-A65F-6C01-8C54-F2BA0A4AF3A9}"/>
          </ac:spMkLst>
        </pc:spChg>
        <pc:spChg chg="add mod">
          <ac:chgData name="LEANDRO ROCCHI" userId="c1966685-5ccf-4e24-83d3-9ef4f1bccae4" providerId="ADAL" clId="{6E031609-07C2-964F-81E2-74D52406E5D3}" dt="2024-04-02T21:51:38.430" v="2410" actId="1076"/>
          <ac:spMkLst>
            <pc:docMk/>
            <pc:sldMk cId="764182149" sldId="261"/>
            <ac:spMk id="4" creationId="{B83489A1-AA57-351E-51C8-13D5C46A820A}"/>
          </ac:spMkLst>
        </pc:spChg>
        <pc:spChg chg="add mod">
          <ac:chgData name="LEANDRO ROCCHI" userId="c1966685-5ccf-4e24-83d3-9ef4f1bccae4" providerId="ADAL" clId="{6E031609-07C2-964F-81E2-74D52406E5D3}" dt="2024-04-02T21:51:22.360" v="2407" actId="1076"/>
          <ac:spMkLst>
            <pc:docMk/>
            <pc:sldMk cId="764182149" sldId="261"/>
            <ac:spMk id="5" creationId="{60BF592F-7AE2-B73B-F8EF-BC3ABCCA467D}"/>
          </ac:spMkLst>
        </pc:spChg>
        <pc:spChg chg="add mod">
          <ac:chgData name="LEANDRO ROCCHI" userId="c1966685-5ccf-4e24-83d3-9ef4f1bccae4" providerId="ADAL" clId="{6E031609-07C2-964F-81E2-74D52406E5D3}" dt="2024-04-02T21:51:05.194" v="2403" actId="14100"/>
          <ac:spMkLst>
            <pc:docMk/>
            <pc:sldMk cId="764182149" sldId="261"/>
            <ac:spMk id="6" creationId="{992C9F0D-8CD2-1FBA-EDA9-6DACCE8DC914}"/>
          </ac:spMkLst>
        </pc:spChg>
        <pc:spChg chg="add mod">
          <ac:chgData name="LEANDRO ROCCHI" userId="c1966685-5ccf-4e24-83d3-9ef4f1bccae4" providerId="ADAL" clId="{6E031609-07C2-964F-81E2-74D52406E5D3}" dt="2024-04-02T21:51:43.755" v="2411"/>
          <ac:spMkLst>
            <pc:docMk/>
            <pc:sldMk cId="764182149" sldId="261"/>
            <ac:spMk id="7" creationId="{A8983FB3-264F-858D-C88A-E96B66F5BF5B}"/>
          </ac:spMkLst>
        </pc:spChg>
        <pc:spChg chg="mod">
          <ac:chgData name="LEANDRO ROCCHI" userId="c1966685-5ccf-4e24-83d3-9ef4f1bccae4" providerId="ADAL" clId="{6E031609-07C2-964F-81E2-74D52406E5D3}" dt="2024-04-02T21:51:17.171" v="2406" actId="1076"/>
          <ac:spMkLst>
            <pc:docMk/>
            <pc:sldMk cId="764182149" sldId="261"/>
            <ac:spMk id="8" creationId="{1C31C2A2-07E2-5DE2-C1FA-9AC0F232D954}"/>
          </ac:spMkLst>
        </pc:spChg>
        <pc:spChg chg="mod">
          <ac:chgData name="LEANDRO ROCCHI" userId="c1966685-5ccf-4e24-83d3-9ef4f1bccae4" providerId="ADAL" clId="{6E031609-07C2-964F-81E2-74D52406E5D3}" dt="2024-04-02T22:13:15.689" v="4347" actId="1037"/>
          <ac:spMkLst>
            <pc:docMk/>
            <pc:sldMk cId="764182149" sldId="261"/>
            <ac:spMk id="9" creationId="{699FC236-3A40-DF85-C6B6-66001F773CD6}"/>
          </ac:spMkLst>
        </pc:spChg>
        <pc:spChg chg="del">
          <ac:chgData name="LEANDRO ROCCHI" userId="c1966685-5ccf-4e24-83d3-9ef4f1bccae4" providerId="ADAL" clId="{6E031609-07C2-964F-81E2-74D52406E5D3}" dt="2024-04-02T21:46:45.859" v="2273" actId="478"/>
          <ac:spMkLst>
            <pc:docMk/>
            <pc:sldMk cId="764182149" sldId="261"/>
            <ac:spMk id="10" creationId="{0E5B6F9C-5EC6-D210-9C20-5AFEBFA30CC0}"/>
          </ac:spMkLst>
        </pc:spChg>
        <pc:spChg chg="del">
          <ac:chgData name="LEANDRO ROCCHI" userId="c1966685-5ccf-4e24-83d3-9ef4f1bccae4" providerId="ADAL" clId="{6E031609-07C2-964F-81E2-74D52406E5D3}" dt="2024-04-02T21:46:47.834" v="2274" actId="478"/>
          <ac:spMkLst>
            <pc:docMk/>
            <pc:sldMk cId="764182149" sldId="261"/>
            <ac:spMk id="11" creationId="{06A1C42B-CC1D-1E82-EAD4-B23B55CC7430}"/>
          </ac:spMkLst>
        </pc:spChg>
        <pc:spChg chg="add mod">
          <ac:chgData name="LEANDRO ROCCHI" userId="c1966685-5ccf-4e24-83d3-9ef4f1bccae4" providerId="ADAL" clId="{6E031609-07C2-964F-81E2-74D52406E5D3}" dt="2024-04-02T22:13:22.214" v="4349" actId="1076"/>
          <ac:spMkLst>
            <pc:docMk/>
            <pc:sldMk cId="764182149" sldId="261"/>
            <ac:spMk id="12" creationId="{763C5153-6449-DE75-514C-05950A025849}"/>
          </ac:spMkLst>
        </pc:spChg>
        <pc:spChg chg="add mod">
          <ac:chgData name="LEANDRO ROCCHI" userId="c1966685-5ccf-4e24-83d3-9ef4f1bccae4" providerId="ADAL" clId="{6E031609-07C2-964F-81E2-74D52406E5D3}" dt="2024-04-02T21:52:26.334" v="2427" actId="1076"/>
          <ac:spMkLst>
            <pc:docMk/>
            <pc:sldMk cId="764182149" sldId="261"/>
            <ac:spMk id="13" creationId="{0BA0044C-A6D0-5A6B-A960-5FB1BE75D106}"/>
          </ac:spMkLst>
        </pc:spChg>
      </pc:sldChg>
      <pc:sldChg chg="addSp delSp modSp add mod delAnim modAnim modNotesTx">
        <pc:chgData name="LEANDRO ROCCHI" userId="c1966685-5ccf-4e24-83d3-9ef4f1bccae4" providerId="ADAL" clId="{6E031609-07C2-964F-81E2-74D52406E5D3}" dt="2024-04-02T22:04:12.855" v="3580" actId="20577"/>
        <pc:sldMkLst>
          <pc:docMk/>
          <pc:sldMk cId="4267624107" sldId="262"/>
        </pc:sldMkLst>
        <pc:spChg chg="mod">
          <ac:chgData name="LEANDRO ROCCHI" userId="c1966685-5ccf-4e24-83d3-9ef4f1bccae4" providerId="ADAL" clId="{6E031609-07C2-964F-81E2-74D52406E5D3}" dt="2024-04-02T22:01:34.043" v="3388" actId="20577"/>
          <ac:spMkLst>
            <pc:docMk/>
            <pc:sldMk cId="4267624107" sldId="262"/>
            <ac:spMk id="2" creationId="{76FC55FB-6242-647B-D0FD-47A0FE7A76B7}"/>
          </ac:spMkLst>
        </pc:spChg>
        <pc:picChg chg="add mod">
          <ac:chgData name="LEANDRO ROCCHI" userId="c1966685-5ccf-4e24-83d3-9ef4f1bccae4" providerId="ADAL" clId="{6E031609-07C2-964F-81E2-74D52406E5D3}" dt="2024-04-02T22:03:16.835" v="3403" actId="1076"/>
          <ac:picMkLst>
            <pc:docMk/>
            <pc:sldMk cId="4267624107" sldId="262"/>
            <ac:picMk id="4" creationId="{8FEF37CC-5D4C-1843-EB61-B7BE323B0C62}"/>
          </ac:picMkLst>
        </pc:picChg>
        <pc:picChg chg="del">
          <ac:chgData name="LEANDRO ROCCHI" userId="c1966685-5ccf-4e24-83d3-9ef4f1bccae4" providerId="ADAL" clId="{6E031609-07C2-964F-81E2-74D52406E5D3}" dt="2024-04-02T22:01:35.559" v="3389" actId="478"/>
          <ac:picMkLst>
            <pc:docMk/>
            <pc:sldMk cId="4267624107" sldId="262"/>
            <ac:picMk id="5" creationId="{F5CDDAD6-54DE-72D6-F853-BDE19B68EEBE}"/>
          </ac:picMkLst>
        </pc:picChg>
        <pc:picChg chg="del">
          <ac:chgData name="LEANDRO ROCCHI" userId="c1966685-5ccf-4e24-83d3-9ef4f1bccae4" providerId="ADAL" clId="{6E031609-07C2-964F-81E2-74D52406E5D3}" dt="2024-04-02T22:01:36.847" v="3390" actId="478"/>
          <ac:picMkLst>
            <pc:docMk/>
            <pc:sldMk cId="4267624107" sldId="262"/>
            <ac:picMk id="7" creationId="{99B0453F-0546-4F52-25C1-0B8A91B7CD84}"/>
          </ac:picMkLst>
        </pc:picChg>
        <pc:picChg chg="add mod">
          <ac:chgData name="LEANDRO ROCCHI" userId="c1966685-5ccf-4e24-83d3-9ef4f1bccae4" providerId="ADAL" clId="{6E031609-07C2-964F-81E2-74D52406E5D3}" dt="2024-04-02T22:03:15.215" v="3402" actId="1076"/>
          <ac:picMkLst>
            <pc:docMk/>
            <pc:sldMk cId="4267624107" sldId="262"/>
            <ac:picMk id="8" creationId="{7E6792D4-9FC3-C718-0F43-4AD5BAC234EC}"/>
          </ac:picMkLst>
        </pc:picChg>
        <pc:picChg chg="del">
          <ac:chgData name="LEANDRO ROCCHI" userId="c1966685-5ccf-4e24-83d3-9ef4f1bccae4" providerId="ADAL" clId="{6E031609-07C2-964F-81E2-74D52406E5D3}" dt="2024-04-02T22:01:38.084" v="3391" actId="478"/>
          <ac:picMkLst>
            <pc:docMk/>
            <pc:sldMk cId="4267624107" sldId="262"/>
            <ac:picMk id="13" creationId="{1A298D1C-70F1-4A38-B192-CBB55D66364D}"/>
          </ac:picMkLst>
        </pc:picChg>
      </pc:sldChg>
      <pc:sldChg chg="addSp delSp modSp add mod delAnim modAnim modNotesTx">
        <pc:chgData name="LEANDRO ROCCHI" userId="c1966685-5ccf-4e24-83d3-9ef4f1bccae4" providerId="ADAL" clId="{6E031609-07C2-964F-81E2-74D52406E5D3}" dt="2024-04-02T22:11:20.459" v="4303"/>
        <pc:sldMkLst>
          <pc:docMk/>
          <pc:sldMk cId="3882744793" sldId="263"/>
        </pc:sldMkLst>
        <pc:spChg chg="mod">
          <ac:chgData name="LEANDRO ROCCHI" userId="c1966685-5ccf-4e24-83d3-9ef4f1bccae4" providerId="ADAL" clId="{6E031609-07C2-964F-81E2-74D52406E5D3}" dt="2024-04-02T22:04:28.342" v="3593" actId="20577"/>
          <ac:spMkLst>
            <pc:docMk/>
            <pc:sldMk cId="3882744793" sldId="263"/>
            <ac:spMk id="2" creationId="{76FC55FB-6242-647B-D0FD-47A0FE7A76B7}"/>
          </ac:spMkLst>
        </pc:spChg>
        <pc:spChg chg="add del mod">
          <ac:chgData name="LEANDRO ROCCHI" userId="c1966685-5ccf-4e24-83d3-9ef4f1bccae4" providerId="ADAL" clId="{6E031609-07C2-964F-81E2-74D52406E5D3}" dt="2024-04-02T22:04:58.491" v="3601"/>
          <ac:spMkLst>
            <pc:docMk/>
            <pc:sldMk cId="3882744793" sldId="263"/>
            <ac:spMk id="3" creationId="{B73DC1F7-3F70-C84E-7CC6-FE9D505D4D31}"/>
          </ac:spMkLst>
        </pc:spChg>
        <pc:spChg chg="add del mod">
          <ac:chgData name="LEANDRO ROCCHI" userId="c1966685-5ccf-4e24-83d3-9ef4f1bccae4" providerId="ADAL" clId="{6E031609-07C2-964F-81E2-74D52406E5D3}" dt="2024-04-02T22:05:32.527" v="3661" actId="478"/>
          <ac:spMkLst>
            <pc:docMk/>
            <pc:sldMk cId="3882744793" sldId="263"/>
            <ac:spMk id="5" creationId="{B3D8C7CC-74A9-238F-9300-0827472F085A}"/>
          </ac:spMkLst>
        </pc:spChg>
        <pc:spChg chg="add mod">
          <ac:chgData name="LEANDRO ROCCHI" userId="c1966685-5ccf-4e24-83d3-9ef4f1bccae4" providerId="ADAL" clId="{6E031609-07C2-964F-81E2-74D52406E5D3}" dt="2024-04-02T22:10:26.564" v="4293" actId="1076"/>
          <ac:spMkLst>
            <pc:docMk/>
            <pc:sldMk cId="3882744793" sldId="263"/>
            <ac:spMk id="6" creationId="{AFD8D2EE-0D10-C433-230D-8D91284BA35D}"/>
          </ac:spMkLst>
        </pc:spChg>
        <pc:spChg chg="add mod">
          <ac:chgData name="LEANDRO ROCCHI" userId="c1966685-5ccf-4e24-83d3-9ef4f1bccae4" providerId="ADAL" clId="{6E031609-07C2-964F-81E2-74D52406E5D3}" dt="2024-04-02T22:10:29.224" v="4294" actId="1076"/>
          <ac:spMkLst>
            <pc:docMk/>
            <pc:sldMk cId="3882744793" sldId="263"/>
            <ac:spMk id="7" creationId="{535D35D3-498E-B9DE-A8E7-677DE02EFF53}"/>
          </ac:spMkLst>
        </pc:spChg>
        <pc:spChg chg="add mod">
          <ac:chgData name="LEANDRO ROCCHI" userId="c1966685-5ccf-4e24-83d3-9ef4f1bccae4" providerId="ADAL" clId="{6E031609-07C2-964F-81E2-74D52406E5D3}" dt="2024-04-02T22:09:44.497" v="4248" actId="1076"/>
          <ac:spMkLst>
            <pc:docMk/>
            <pc:sldMk cId="3882744793" sldId="263"/>
            <ac:spMk id="9" creationId="{643816A0-DE9F-B05E-F8B1-8C2ECA7E9ABB}"/>
          </ac:spMkLst>
        </pc:spChg>
        <pc:spChg chg="add del mod">
          <ac:chgData name="LEANDRO ROCCHI" userId="c1966685-5ccf-4e24-83d3-9ef4f1bccae4" providerId="ADAL" clId="{6E031609-07C2-964F-81E2-74D52406E5D3}" dt="2024-04-02T22:07:50.023" v="3792"/>
          <ac:spMkLst>
            <pc:docMk/>
            <pc:sldMk cId="3882744793" sldId="263"/>
            <ac:spMk id="10" creationId="{7DE6A7B7-A80F-825C-6514-D85DA3BF2494}"/>
          </ac:spMkLst>
        </pc:spChg>
        <pc:spChg chg="add mod">
          <ac:chgData name="LEANDRO ROCCHI" userId="c1966685-5ccf-4e24-83d3-9ef4f1bccae4" providerId="ADAL" clId="{6E031609-07C2-964F-81E2-74D52406E5D3}" dt="2024-04-02T22:10:24.259" v="4292" actId="1076"/>
          <ac:spMkLst>
            <pc:docMk/>
            <pc:sldMk cId="3882744793" sldId="263"/>
            <ac:spMk id="11" creationId="{21BC37C3-ED13-9D8E-4C03-9877F2B6E0D4}"/>
          </ac:spMkLst>
        </pc:spChg>
        <pc:spChg chg="add mod">
          <ac:chgData name="LEANDRO ROCCHI" userId="c1966685-5ccf-4e24-83d3-9ef4f1bccae4" providerId="ADAL" clId="{6E031609-07C2-964F-81E2-74D52406E5D3}" dt="2024-04-02T22:11:18.195" v="4302"/>
          <ac:spMkLst>
            <pc:docMk/>
            <pc:sldMk cId="3882744793" sldId="263"/>
            <ac:spMk id="12" creationId="{6E9E38C5-2822-3627-D5C7-4515CEFA2DA5}"/>
          </ac:spMkLst>
        </pc:spChg>
        <pc:picChg chg="del">
          <ac:chgData name="LEANDRO ROCCHI" userId="c1966685-5ccf-4e24-83d3-9ef4f1bccae4" providerId="ADAL" clId="{6E031609-07C2-964F-81E2-74D52406E5D3}" dt="2024-04-02T22:04:31.653" v="3595" actId="478"/>
          <ac:picMkLst>
            <pc:docMk/>
            <pc:sldMk cId="3882744793" sldId="263"/>
            <ac:picMk id="4" creationId="{8FEF37CC-5D4C-1843-EB61-B7BE323B0C62}"/>
          </ac:picMkLst>
        </pc:picChg>
        <pc:picChg chg="del">
          <ac:chgData name="LEANDRO ROCCHI" userId="c1966685-5ccf-4e24-83d3-9ef4f1bccae4" providerId="ADAL" clId="{6E031609-07C2-964F-81E2-74D52406E5D3}" dt="2024-04-02T22:04:30.743" v="3594" actId="478"/>
          <ac:picMkLst>
            <pc:docMk/>
            <pc:sldMk cId="3882744793" sldId="263"/>
            <ac:picMk id="8" creationId="{7E6792D4-9FC3-C718-0F43-4AD5BAC234EC}"/>
          </ac:picMkLst>
        </pc:picChg>
      </pc:sldChg>
      <pc:sldChg chg="add del">
        <pc:chgData name="LEANDRO ROCCHI" userId="c1966685-5ccf-4e24-83d3-9ef4f1bccae4" providerId="ADAL" clId="{6E031609-07C2-964F-81E2-74D52406E5D3}" dt="2024-04-02T22:05:40.881" v="3663"/>
        <pc:sldMkLst>
          <pc:docMk/>
          <pc:sldMk cId="492416004" sldId="264"/>
        </pc:sldMkLst>
      </pc:sldChg>
      <pc:sldChg chg="addSp delSp modSp add mod delAnim modAnim">
        <pc:chgData name="LEANDRO ROCCHI" userId="c1966685-5ccf-4e24-83d3-9ef4f1bccae4" providerId="ADAL" clId="{6E031609-07C2-964F-81E2-74D52406E5D3}" dt="2024-04-02T22:12:03.590" v="4344"/>
        <pc:sldMkLst>
          <pc:docMk/>
          <pc:sldMk cId="2577758585" sldId="264"/>
        </pc:sldMkLst>
        <pc:spChg chg="del">
          <ac:chgData name="LEANDRO ROCCHI" userId="c1966685-5ccf-4e24-83d3-9ef4f1bccae4" providerId="ADAL" clId="{6E031609-07C2-964F-81E2-74D52406E5D3}" dt="2024-04-02T22:11:26.936" v="4305" actId="478"/>
          <ac:spMkLst>
            <pc:docMk/>
            <pc:sldMk cId="2577758585" sldId="264"/>
            <ac:spMk id="2" creationId="{76FC55FB-6242-647B-D0FD-47A0FE7A76B7}"/>
          </ac:spMkLst>
        </pc:spChg>
        <pc:spChg chg="add del mod">
          <ac:chgData name="LEANDRO ROCCHI" userId="c1966685-5ccf-4e24-83d3-9ef4f1bccae4" providerId="ADAL" clId="{6E031609-07C2-964F-81E2-74D52406E5D3}" dt="2024-04-02T22:11:38.018" v="4307" actId="478"/>
          <ac:spMkLst>
            <pc:docMk/>
            <pc:sldMk cId="2577758585" sldId="264"/>
            <ac:spMk id="4" creationId="{5726AEA1-DD6D-FC33-E3DF-77CD2B5A2106}"/>
          </ac:spMkLst>
        </pc:spChg>
        <pc:spChg chg="del">
          <ac:chgData name="LEANDRO ROCCHI" userId="c1966685-5ccf-4e24-83d3-9ef4f1bccae4" providerId="ADAL" clId="{6E031609-07C2-964F-81E2-74D52406E5D3}" dt="2024-04-02T22:11:43.999" v="4309" actId="478"/>
          <ac:spMkLst>
            <pc:docMk/>
            <pc:sldMk cId="2577758585" sldId="264"/>
            <ac:spMk id="6" creationId="{AFD8D2EE-0D10-C433-230D-8D91284BA35D}"/>
          </ac:spMkLst>
        </pc:spChg>
        <pc:spChg chg="mod">
          <ac:chgData name="LEANDRO ROCCHI" userId="c1966685-5ccf-4e24-83d3-9ef4f1bccae4" providerId="ADAL" clId="{6E031609-07C2-964F-81E2-74D52406E5D3}" dt="2024-04-02T22:12:01.603" v="4343" actId="1076"/>
          <ac:spMkLst>
            <pc:docMk/>
            <pc:sldMk cId="2577758585" sldId="264"/>
            <ac:spMk id="7" creationId="{535D35D3-498E-B9DE-A8E7-677DE02EFF53}"/>
          </ac:spMkLst>
        </pc:spChg>
        <pc:spChg chg="del">
          <ac:chgData name="LEANDRO ROCCHI" userId="c1966685-5ccf-4e24-83d3-9ef4f1bccae4" providerId="ADAL" clId="{6E031609-07C2-964F-81E2-74D52406E5D3}" dt="2024-04-02T22:11:47.127" v="4310" actId="478"/>
          <ac:spMkLst>
            <pc:docMk/>
            <pc:sldMk cId="2577758585" sldId="264"/>
            <ac:spMk id="9" creationId="{643816A0-DE9F-B05E-F8B1-8C2ECA7E9ABB}"/>
          </ac:spMkLst>
        </pc:spChg>
        <pc:spChg chg="del mod">
          <ac:chgData name="LEANDRO ROCCHI" userId="c1966685-5ccf-4e24-83d3-9ef4f1bccae4" providerId="ADAL" clId="{6E031609-07C2-964F-81E2-74D52406E5D3}" dt="2024-04-02T22:11:49.035" v="4311" actId="478"/>
          <ac:spMkLst>
            <pc:docMk/>
            <pc:sldMk cId="2577758585" sldId="264"/>
            <ac:spMk id="11" creationId="{21BC37C3-ED13-9D8E-4C03-9877F2B6E0D4}"/>
          </ac:spMkLst>
        </pc:spChg>
      </pc:sldChg>
      <pc:sldChg chg="add del">
        <pc:chgData name="LEANDRO ROCCHI" userId="c1966685-5ccf-4e24-83d3-9ef4f1bccae4" providerId="ADAL" clId="{6E031609-07C2-964F-81E2-74D52406E5D3}" dt="2024-04-02T22:04:51.023" v="3597"/>
        <pc:sldMkLst>
          <pc:docMk/>
          <pc:sldMk cId="2658334134" sldId="264"/>
        </pc:sldMkLst>
      </pc:sldChg>
    </pc:docChg>
  </pc:docChgLst>
  <pc:docChgLst>
    <pc:chgData name="LEANDRO ROCCHI" userId="c1966685-5ccf-4e24-83d3-9ef4f1bccae4" providerId="ADAL" clId="{A08E4DFF-BED1-6248-9A2C-FE672DC90C83}"/>
    <pc:docChg chg="modSld">
      <pc:chgData name="LEANDRO ROCCHI" userId="c1966685-5ccf-4e24-83d3-9ef4f1bccae4" providerId="ADAL" clId="{A08E4DFF-BED1-6248-9A2C-FE672DC90C83}" dt="2024-04-05T15:24:40.760" v="177" actId="6549"/>
      <pc:docMkLst>
        <pc:docMk/>
      </pc:docMkLst>
      <pc:sldChg chg="modNotesTx">
        <pc:chgData name="LEANDRO ROCCHI" userId="c1966685-5ccf-4e24-83d3-9ef4f1bccae4" providerId="ADAL" clId="{A08E4DFF-BED1-6248-9A2C-FE672DC90C83}" dt="2024-04-05T15:24:40.760" v="177" actId="6549"/>
        <pc:sldMkLst>
          <pc:docMk/>
          <pc:sldMk cId="3673946504" sldId="265"/>
        </pc:sldMkLst>
      </pc:sldChg>
    </pc:docChg>
  </pc:docChgLst>
  <pc:docChgLst>
    <pc:chgData name="LEANDRO ROCCHI" userId="c1966685-5ccf-4e24-83d3-9ef4f1bccae4" providerId="ADAL" clId="{20483E15-4625-EB4D-8C03-A2696E9ADA73}"/>
    <pc:docChg chg="undo custSel addSld delSld modSld sldOrd">
      <pc:chgData name="LEANDRO ROCCHI" userId="c1966685-5ccf-4e24-83d3-9ef4f1bccae4" providerId="ADAL" clId="{20483E15-4625-EB4D-8C03-A2696E9ADA73}" dt="2024-04-04T19:44:32.439" v="3092" actId="2696"/>
      <pc:docMkLst>
        <pc:docMk/>
      </pc:docMkLst>
      <pc:sldChg chg="addSp delSp modSp del mod modAnim">
        <pc:chgData name="LEANDRO ROCCHI" userId="c1966685-5ccf-4e24-83d3-9ef4f1bccae4" providerId="ADAL" clId="{20483E15-4625-EB4D-8C03-A2696E9ADA73}" dt="2024-04-04T19:44:32.439" v="3092" actId="2696"/>
        <pc:sldMkLst>
          <pc:docMk/>
          <pc:sldMk cId="2384255048" sldId="257"/>
        </pc:sldMkLst>
        <pc:spChg chg="mod">
          <ac:chgData name="LEANDRO ROCCHI" userId="c1966685-5ccf-4e24-83d3-9ef4f1bccae4" providerId="ADAL" clId="{20483E15-4625-EB4D-8C03-A2696E9ADA73}" dt="2024-04-04T19:17:18.516" v="949" actId="20577"/>
          <ac:spMkLst>
            <pc:docMk/>
            <pc:sldMk cId="2384255048" sldId="257"/>
            <ac:spMk id="2" creationId="{76FC55FB-6242-647B-D0FD-47A0FE7A76B7}"/>
          </ac:spMkLst>
        </pc:spChg>
        <pc:spChg chg="add del mod">
          <ac:chgData name="LEANDRO ROCCHI" userId="c1966685-5ccf-4e24-83d3-9ef4f1bccae4" providerId="ADAL" clId="{20483E15-4625-EB4D-8C03-A2696E9ADA73}" dt="2024-04-04T19:16:49.998" v="933" actId="478"/>
          <ac:spMkLst>
            <pc:docMk/>
            <pc:sldMk cId="2384255048" sldId="257"/>
            <ac:spMk id="3" creationId="{DF60FE5A-F33B-232C-DA01-E56E46FF6D5C}"/>
          </ac:spMkLst>
        </pc:spChg>
        <pc:spChg chg="del">
          <ac:chgData name="LEANDRO ROCCHI" userId="c1966685-5ccf-4e24-83d3-9ef4f1bccae4" providerId="ADAL" clId="{20483E15-4625-EB4D-8C03-A2696E9ADA73}" dt="2024-04-04T19:17:25.819" v="951" actId="478"/>
          <ac:spMkLst>
            <pc:docMk/>
            <pc:sldMk cId="2384255048" sldId="257"/>
            <ac:spMk id="4" creationId="{E03F1A2D-B38B-D3FA-5BCB-43D6CE2EBBCA}"/>
          </ac:spMkLst>
        </pc:spChg>
        <pc:spChg chg="del">
          <ac:chgData name="LEANDRO ROCCHI" userId="c1966685-5ccf-4e24-83d3-9ef4f1bccae4" providerId="ADAL" clId="{20483E15-4625-EB4D-8C03-A2696E9ADA73}" dt="2024-04-04T19:17:23.317" v="950" actId="478"/>
          <ac:spMkLst>
            <pc:docMk/>
            <pc:sldMk cId="2384255048" sldId="257"/>
            <ac:spMk id="6" creationId="{3A1FACE4-5C11-1C54-577D-FFE34ED6A8D1}"/>
          </ac:spMkLst>
        </pc:spChg>
        <pc:spChg chg="add del mod">
          <ac:chgData name="LEANDRO ROCCHI" userId="c1966685-5ccf-4e24-83d3-9ef4f1bccae4" providerId="ADAL" clId="{20483E15-4625-EB4D-8C03-A2696E9ADA73}" dt="2024-04-04T19:17:32.042" v="953" actId="478"/>
          <ac:spMkLst>
            <pc:docMk/>
            <pc:sldMk cId="2384255048" sldId="257"/>
            <ac:spMk id="7" creationId="{7AE13A96-CEC9-D350-9A29-B2AF35A30CE3}"/>
          </ac:spMkLst>
        </pc:spChg>
        <pc:spChg chg="add del mod">
          <ac:chgData name="LEANDRO ROCCHI" userId="c1966685-5ccf-4e24-83d3-9ef4f1bccae4" providerId="ADAL" clId="{20483E15-4625-EB4D-8C03-A2696E9ADA73}" dt="2024-04-04T19:18:17.856" v="1004" actId="478"/>
          <ac:spMkLst>
            <pc:docMk/>
            <pc:sldMk cId="2384255048" sldId="257"/>
            <ac:spMk id="8" creationId="{81BBA2C0-80EE-48DE-8433-70BBFD2766CE}"/>
          </ac:spMkLst>
        </pc:spChg>
        <pc:spChg chg="add del mod">
          <ac:chgData name="LEANDRO ROCCHI" userId="c1966685-5ccf-4e24-83d3-9ef4f1bccae4" providerId="ADAL" clId="{20483E15-4625-EB4D-8C03-A2696E9ADA73}" dt="2024-04-04T19:18:15.908" v="1003" actId="478"/>
          <ac:spMkLst>
            <pc:docMk/>
            <pc:sldMk cId="2384255048" sldId="257"/>
            <ac:spMk id="9" creationId="{9C76BD85-A45C-D6C9-7FE6-941EF1D200F4}"/>
          </ac:spMkLst>
        </pc:spChg>
        <pc:spChg chg="add mod">
          <ac:chgData name="LEANDRO ROCCHI" userId="c1966685-5ccf-4e24-83d3-9ef4f1bccae4" providerId="ADAL" clId="{20483E15-4625-EB4D-8C03-A2696E9ADA73}" dt="2024-04-04T19:19:12.149" v="1071" actId="20577"/>
          <ac:spMkLst>
            <pc:docMk/>
            <pc:sldMk cId="2384255048" sldId="257"/>
            <ac:spMk id="10" creationId="{093E7F59-5F3C-AB3E-32D8-A0697ED60377}"/>
          </ac:spMkLst>
        </pc:spChg>
        <pc:spChg chg="add mod">
          <ac:chgData name="LEANDRO ROCCHI" userId="c1966685-5ccf-4e24-83d3-9ef4f1bccae4" providerId="ADAL" clId="{20483E15-4625-EB4D-8C03-A2696E9ADA73}" dt="2024-04-04T19:18:51.039" v="1049" actId="20577"/>
          <ac:spMkLst>
            <pc:docMk/>
            <pc:sldMk cId="2384255048" sldId="257"/>
            <ac:spMk id="11" creationId="{88640295-D411-D6B5-5768-A65FE752E25B}"/>
          </ac:spMkLst>
        </pc:spChg>
        <pc:spChg chg="add mod">
          <ac:chgData name="LEANDRO ROCCHI" userId="c1966685-5ccf-4e24-83d3-9ef4f1bccae4" providerId="ADAL" clId="{20483E15-4625-EB4D-8C03-A2696E9ADA73}" dt="2024-04-04T19:19:08.929" v="1070" actId="1076"/>
          <ac:spMkLst>
            <pc:docMk/>
            <pc:sldMk cId="2384255048" sldId="257"/>
            <ac:spMk id="12" creationId="{49D2C559-B802-0735-38C4-D588D25F52E0}"/>
          </ac:spMkLst>
        </pc:spChg>
        <pc:spChg chg="del">
          <ac:chgData name="LEANDRO ROCCHI" userId="c1966685-5ccf-4e24-83d3-9ef4f1bccae4" providerId="ADAL" clId="{20483E15-4625-EB4D-8C03-A2696E9ADA73}" dt="2024-04-04T19:17:29.107" v="952" actId="478"/>
          <ac:spMkLst>
            <pc:docMk/>
            <pc:sldMk cId="2384255048" sldId="257"/>
            <ac:spMk id="17" creationId="{4E5D8EBD-18D2-FE18-6CED-D6C580FB5DA7}"/>
          </ac:spMkLst>
        </pc:spChg>
      </pc:sldChg>
      <pc:sldChg chg="modSp modNotesTx">
        <pc:chgData name="LEANDRO ROCCHI" userId="c1966685-5ccf-4e24-83d3-9ef4f1bccae4" providerId="ADAL" clId="{20483E15-4625-EB4D-8C03-A2696E9ADA73}" dt="2024-04-04T19:26:08.451" v="1589" actId="20577"/>
        <pc:sldMkLst>
          <pc:docMk/>
          <pc:sldMk cId="3911816307" sldId="259"/>
        </pc:sldMkLst>
        <pc:spChg chg="mod">
          <ac:chgData name="LEANDRO ROCCHI" userId="c1966685-5ccf-4e24-83d3-9ef4f1bccae4" providerId="ADAL" clId="{20483E15-4625-EB4D-8C03-A2696E9ADA73}" dt="2024-04-04T19:25:00.372" v="1523" actId="20577"/>
          <ac:spMkLst>
            <pc:docMk/>
            <pc:sldMk cId="3911816307" sldId="259"/>
            <ac:spMk id="8" creationId="{1C31C2A2-07E2-5DE2-C1FA-9AC0F232D954}"/>
          </ac:spMkLst>
        </pc:spChg>
      </pc:sldChg>
      <pc:sldChg chg="addSp delSp modSp mod modAnim modNotesTx">
        <pc:chgData name="LEANDRO ROCCHI" userId="c1966685-5ccf-4e24-83d3-9ef4f1bccae4" providerId="ADAL" clId="{20483E15-4625-EB4D-8C03-A2696E9ADA73}" dt="2024-04-04T19:37:07.498" v="2434" actId="20577"/>
        <pc:sldMkLst>
          <pc:docMk/>
          <pc:sldMk cId="681091933" sldId="260"/>
        </pc:sldMkLst>
        <pc:spChg chg="mod">
          <ac:chgData name="LEANDRO ROCCHI" userId="c1966685-5ccf-4e24-83d3-9ef4f1bccae4" providerId="ADAL" clId="{20483E15-4625-EB4D-8C03-A2696E9ADA73}" dt="2024-04-04T16:19:28.924" v="267" actId="1076"/>
          <ac:spMkLst>
            <pc:docMk/>
            <pc:sldMk cId="681091933" sldId="260"/>
            <ac:spMk id="2" creationId="{76FC55FB-6242-647B-D0FD-47A0FE7A76B7}"/>
          </ac:spMkLst>
        </pc:spChg>
        <pc:spChg chg="del mod">
          <ac:chgData name="LEANDRO ROCCHI" userId="c1966685-5ccf-4e24-83d3-9ef4f1bccae4" providerId="ADAL" clId="{20483E15-4625-EB4D-8C03-A2696E9ADA73}" dt="2024-04-04T16:18:28.909" v="257" actId="478"/>
          <ac:spMkLst>
            <pc:docMk/>
            <pc:sldMk cId="681091933" sldId="260"/>
            <ac:spMk id="3" creationId="{4C558928-52A7-E8D8-17D7-0C86DCFB714D}"/>
          </ac:spMkLst>
        </pc:spChg>
        <pc:spChg chg="add mod">
          <ac:chgData name="LEANDRO ROCCHI" userId="c1966685-5ccf-4e24-83d3-9ef4f1bccae4" providerId="ADAL" clId="{20483E15-4625-EB4D-8C03-A2696E9ADA73}" dt="2024-04-04T17:00:02.643" v="839" actId="207"/>
          <ac:spMkLst>
            <pc:docMk/>
            <pc:sldMk cId="681091933" sldId="260"/>
            <ac:spMk id="4" creationId="{C518BAB0-3617-CA19-4AE9-39F62BE5C1E4}"/>
          </ac:spMkLst>
        </pc:spChg>
        <pc:spChg chg="add mod">
          <ac:chgData name="LEANDRO ROCCHI" userId="c1966685-5ccf-4e24-83d3-9ef4f1bccae4" providerId="ADAL" clId="{20483E15-4625-EB4D-8C03-A2696E9ADA73}" dt="2024-04-04T17:00:39.442" v="899" actId="20577"/>
          <ac:spMkLst>
            <pc:docMk/>
            <pc:sldMk cId="681091933" sldId="260"/>
            <ac:spMk id="6" creationId="{8FB60559-4864-8BB9-D0CD-110D7233E73D}"/>
          </ac:spMkLst>
        </pc:spChg>
        <pc:picChg chg="mod">
          <ac:chgData name="LEANDRO ROCCHI" userId="c1966685-5ccf-4e24-83d3-9ef4f1bccae4" providerId="ADAL" clId="{20483E15-4625-EB4D-8C03-A2696E9ADA73}" dt="2024-04-04T16:19:35.648" v="269" actId="1076"/>
          <ac:picMkLst>
            <pc:docMk/>
            <pc:sldMk cId="681091933" sldId="260"/>
            <ac:picMk id="5" creationId="{F5CDDAD6-54DE-72D6-F853-BDE19B68EEBE}"/>
          </ac:picMkLst>
        </pc:picChg>
        <pc:picChg chg="mod">
          <ac:chgData name="LEANDRO ROCCHI" userId="c1966685-5ccf-4e24-83d3-9ef4f1bccae4" providerId="ADAL" clId="{20483E15-4625-EB4D-8C03-A2696E9ADA73}" dt="2024-04-04T16:19:43.150" v="270" actId="1076"/>
          <ac:picMkLst>
            <pc:docMk/>
            <pc:sldMk cId="681091933" sldId="260"/>
            <ac:picMk id="7" creationId="{99B0453F-0546-4F52-25C1-0B8A91B7CD84}"/>
          </ac:picMkLst>
        </pc:picChg>
        <pc:picChg chg="mod">
          <ac:chgData name="LEANDRO ROCCHI" userId="c1966685-5ccf-4e24-83d3-9ef4f1bccae4" providerId="ADAL" clId="{20483E15-4625-EB4D-8C03-A2696E9ADA73}" dt="2024-04-04T16:19:47.548" v="271" actId="1076"/>
          <ac:picMkLst>
            <pc:docMk/>
            <pc:sldMk cId="681091933" sldId="260"/>
            <ac:picMk id="13" creationId="{1A298D1C-70F1-4A38-B192-CBB55D66364D}"/>
          </ac:picMkLst>
        </pc:picChg>
      </pc:sldChg>
      <pc:sldChg chg="modSp modNotesTx">
        <pc:chgData name="LEANDRO ROCCHI" userId="c1966685-5ccf-4e24-83d3-9ef4f1bccae4" providerId="ADAL" clId="{20483E15-4625-EB4D-8C03-A2696E9ADA73}" dt="2024-04-04T19:27:52.818" v="1711" actId="20577"/>
        <pc:sldMkLst>
          <pc:docMk/>
          <pc:sldMk cId="764182149" sldId="261"/>
        </pc:sldMkLst>
        <pc:spChg chg="mod">
          <ac:chgData name="LEANDRO ROCCHI" userId="c1966685-5ccf-4e24-83d3-9ef4f1bccae4" providerId="ADAL" clId="{20483E15-4625-EB4D-8C03-A2696E9ADA73}" dt="2024-04-04T19:13:44.830" v="916" actId="20577"/>
          <ac:spMkLst>
            <pc:docMk/>
            <pc:sldMk cId="764182149" sldId="261"/>
            <ac:spMk id="8" creationId="{1C31C2A2-07E2-5DE2-C1FA-9AC0F232D954}"/>
          </ac:spMkLst>
        </pc:spChg>
      </pc:sldChg>
      <pc:sldChg chg="modNotesTx">
        <pc:chgData name="LEANDRO ROCCHI" userId="c1966685-5ccf-4e24-83d3-9ef4f1bccae4" providerId="ADAL" clId="{20483E15-4625-EB4D-8C03-A2696E9ADA73}" dt="2024-04-04T19:38:18.707" v="2711" actId="20577"/>
        <pc:sldMkLst>
          <pc:docMk/>
          <pc:sldMk cId="4267624107" sldId="262"/>
        </pc:sldMkLst>
      </pc:sldChg>
      <pc:sldChg chg="modNotesTx">
        <pc:chgData name="LEANDRO ROCCHI" userId="c1966685-5ccf-4e24-83d3-9ef4f1bccae4" providerId="ADAL" clId="{20483E15-4625-EB4D-8C03-A2696E9ADA73}" dt="2024-04-04T19:42:28.373" v="3091" actId="20577"/>
        <pc:sldMkLst>
          <pc:docMk/>
          <pc:sldMk cId="3882744793" sldId="263"/>
        </pc:sldMkLst>
      </pc:sldChg>
      <pc:sldChg chg="addSp delSp modSp mod ord delAnim modAnim modNotesTx">
        <pc:chgData name="LEANDRO ROCCHI" userId="c1966685-5ccf-4e24-83d3-9ef4f1bccae4" providerId="ADAL" clId="{20483E15-4625-EB4D-8C03-A2696E9ADA73}" dt="2024-04-04T19:41:32.217" v="3070" actId="20577"/>
        <pc:sldMkLst>
          <pc:docMk/>
          <pc:sldMk cId="3673946504" sldId="265"/>
        </pc:sldMkLst>
        <pc:spChg chg="mod">
          <ac:chgData name="LEANDRO ROCCHI" userId="c1966685-5ccf-4e24-83d3-9ef4f1bccae4" providerId="ADAL" clId="{20483E15-4625-EB4D-8C03-A2696E9ADA73}" dt="2024-04-04T09:04:27.613" v="117" actId="14100"/>
          <ac:spMkLst>
            <pc:docMk/>
            <pc:sldMk cId="3673946504" sldId="265"/>
            <ac:spMk id="2" creationId="{4C0E1137-F991-E1E3-56EA-68E942F66ECB}"/>
          </ac:spMkLst>
        </pc:spChg>
        <pc:spChg chg="mod">
          <ac:chgData name="LEANDRO ROCCHI" userId="c1966685-5ccf-4e24-83d3-9ef4f1bccae4" providerId="ADAL" clId="{20483E15-4625-EB4D-8C03-A2696E9ADA73}" dt="2024-04-04T16:51:29.985" v="765" actId="27636"/>
          <ac:spMkLst>
            <pc:docMk/>
            <pc:sldMk cId="3673946504" sldId="265"/>
            <ac:spMk id="3" creationId="{846BEF30-D943-F8CA-59B6-416E56B1312C}"/>
          </ac:spMkLst>
        </pc:spChg>
        <pc:spChg chg="add del mod">
          <ac:chgData name="LEANDRO ROCCHI" userId="c1966685-5ccf-4e24-83d3-9ef4f1bccae4" providerId="ADAL" clId="{20483E15-4625-EB4D-8C03-A2696E9ADA73}" dt="2024-04-04T16:26:22.522" v="322" actId="478"/>
          <ac:spMkLst>
            <pc:docMk/>
            <pc:sldMk cId="3673946504" sldId="265"/>
            <ac:spMk id="5" creationId="{082FD953-CA63-F68D-0C83-C4DB8A31EB26}"/>
          </ac:spMkLst>
        </pc:spChg>
        <pc:spChg chg="add mod">
          <ac:chgData name="LEANDRO ROCCHI" userId="c1966685-5ccf-4e24-83d3-9ef4f1bccae4" providerId="ADAL" clId="{20483E15-4625-EB4D-8C03-A2696E9ADA73}" dt="2024-04-04T19:39:14.400" v="2862" actId="767"/>
          <ac:spMkLst>
            <pc:docMk/>
            <pc:sldMk cId="3673946504" sldId="265"/>
            <ac:spMk id="5" creationId="{083B418A-3991-2E77-5E50-24E105166313}"/>
          </ac:spMkLst>
        </pc:spChg>
        <pc:spChg chg="add mod">
          <ac:chgData name="LEANDRO ROCCHI" userId="c1966685-5ccf-4e24-83d3-9ef4f1bccae4" providerId="ADAL" clId="{20483E15-4625-EB4D-8C03-A2696E9ADA73}" dt="2024-04-04T16:52:49.186" v="774" actId="1076"/>
          <ac:spMkLst>
            <pc:docMk/>
            <pc:sldMk cId="3673946504" sldId="265"/>
            <ac:spMk id="6" creationId="{2FFB70DC-7AB5-13D1-4E57-53E8D8BDDE55}"/>
          </ac:spMkLst>
        </pc:spChg>
        <pc:spChg chg="add del mod">
          <ac:chgData name="LEANDRO ROCCHI" userId="c1966685-5ccf-4e24-83d3-9ef4f1bccae4" providerId="ADAL" clId="{20483E15-4625-EB4D-8C03-A2696E9ADA73}" dt="2024-04-04T16:33:59.440" v="350" actId="478"/>
          <ac:spMkLst>
            <pc:docMk/>
            <pc:sldMk cId="3673946504" sldId="265"/>
            <ac:spMk id="7" creationId="{5DF710C3-8CE5-E629-BC9A-3CABB9745BAD}"/>
          </ac:spMkLst>
        </pc:spChg>
        <pc:spChg chg="add del mod">
          <ac:chgData name="LEANDRO ROCCHI" userId="c1966685-5ccf-4e24-83d3-9ef4f1bccae4" providerId="ADAL" clId="{20483E15-4625-EB4D-8C03-A2696E9ADA73}" dt="2024-04-04T16:46:18.774" v="495" actId="478"/>
          <ac:spMkLst>
            <pc:docMk/>
            <pc:sldMk cId="3673946504" sldId="265"/>
            <ac:spMk id="8" creationId="{047BCD4C-B6EA-1529-F942-3B6C22D496B9}"/>
          </ac:spMkLst>
        </pc:spChg>
        <pc:spChg chg="add del mod">
          <ac:chgData name="LEANDRO ROCCHI" userId="c1966685-5ccf-4e24-83d3-9ef4f1bccae4" providerId="ADAL" clId="{20483E15-4625-EB4D-8C03-A2696E9ADA73}" dt="2024-04-04T16:48:32.442" v="504" actId="478"/>
          <ac:spMkLst>
            <pc:docMk/>
            <pc:sldMk cId="3673946504" sldId="265"/>
            <ac:spMk id="9" creationId="{B153C8B6-9C63-ECC9-80EA-14384F1C47E2}"/>
          </ac:spMkLst>
        </pc:spChg>
        <pc:spChg chg="add mod">
          <ac:chgData name="LEANDRO ROCCHI" userId="c1966685-5ccf-4e24-83d3-9ef4f1bccae4" providerId="ADAL" clId="{20483E15-4625-EB4D-8C03-A2696E9ADA73}" dt="2024-04-04T16:52:49.186" v="774" actId="1076"/>
          <ac:spMkLst>
            <pc:docMk/>
            <pc:sldMk cId="3673946504" sldId="265"/>
            <ac:spMk id="10" creationId="{C47B114D-D8AD-E3B5-F10A-7B16DD8BB211}"/>
          </ac:spMkLst>
        </pc:spChg>
        <pc:spChg chg="add del mod">
          <ac:chgData name="LEANDRO ROCCHI" userId="c1966685-5ccf-4e24-83d3-9ef4f1bccae4" providerId="ADAL" clId="{20483E15-4625-EB4D-8C03-A2696E9ADA73}" dt="2024-04-04T16:49:31.597" v="605"/>
          <ac:spMkLst>
            <pc:docMk/>
            <pc:sldMk cId="3673946504" sldId="265"/>
            <ac:spMk id="11" creationId="{42C87B4F-FDF0-42B9-FFF0-CAD6918EFEA6}"/>
          </ac:spMkLst>
        </pc:spChg>
      </pc:sldChg>
      <pc:sldChg chg="addSp delSp modSp add mod setBg modAnim delDesignElem modNotesTx">
        <pc:chgData name="LEANDRO ROCCHI" userId="c1966685-5ccf-4e24-83d3-9ef4f1bccae4" providerId="ADAL" clId="{20483E15-4625-EB4D-8C03-A2696E9ADA73}" dt="2024-04-04T19:24:23.584" v="1519" actId="20577"/>
        <pc:sldMkLst>
          <pc:docMk/>
          <pc:sldMk cId="1294070316" sldId="266"/>
        </pc:sldMkLst>
        <pc:spChg chg="add mod">
          <ac:chgData name="LEANDRO ROCCHI" userId="c1966685-5ccf-4e24-83d3-9ef4f1bccae4" providerId="ADAL" clId="{20483E15-4625-EB4D-8C03-A2696E9ADA73}" dt="2024-04-04T19:19:49.576" v="1077" actId="1076"/>
          <ac:spMkLst>
            <pc:docMk/>
            <pc:sldMk cId="1294070316" sldId="266"/>
            <ac:spMk id="3" creationId="{6E1C05FE-CBA4-D0C2-D79D-2F4194BF2874}"/>
          </ac:spMkLst>
        </pc:spChg>
        <pc:spChg chg="mod">
          <ac:chgData name="LEANDRO ROCCHI" userId="c1966685-5ccf-4e24-83d3-9ef4f1bccae4" providerId="ADAL" clId="{20483E15-4625-EB4D-8C03-A2696E9ADA73}" dt="2024-04-04T19:21:13.764" v="1112" actId="1076"/>
          <ac:spMkLst>
            <pc:docMk/>
            <pc:sldMk cId="1294070316" sldId="266"/>
            <ac:spMk id="4" creationId="{E03F1A2D-B38B-D3FA-5BCB-43D6CE2EBBCA}"/>
          </ac:spMkLst>
        </pc:spChg>
        <pc:spChg chg="add mod">
          <ac:chgData name="LEANDRO ROCCHI" userId="c1966685-5ccf-4e24-83d3-9ef4f1bccae4" providerId="ADAL" clId="{20483E15-4625-EB4D-8C03-A2696E9ADA73}" dt="2024-04-04T19:21:23.947" v="1114" actId="1076"/>
          <ac:spMkLst>
            <pc:docMk/>
            <pc:sldMk cId="1294070316" sldId="266"/>
            <ac:spMk id="5" creationId="{442A2378-C691-4333-3DE7-E002ADE03DB7}"/>
          </ac:spMkLst>
        </pc:spChg>
        <pc:spChg chg="mod">
          <ac:chgData name="LEANDRO ROCCHI" userId="c1966685-5ccf-4e24-83d3-9ef4f1bccae4" providerId="ADAL" clId="{20483E15-4625-EB4D-8C03-A2696E9ADA73}" dt="2024-04-04T19:21:18.336" v="1113" actId="1076"/>
          <ac:spMkLst>
            <pc:docMk/>
            <pc:sldMk cId="1294070316" sldId="266"/>
            <ac:spMk id="6" creationId="{3A1FACE4-5C11-1C54-577D-FFE34ED6A8D1}"/>
          </ac:spMkLst>
        </pc:spChg>
        <pc:spChg chg="del">
          <ac:chgData name="LEANDRO ROCCHI" userId="c1966685-5ccf-4e24-83d3-9ef4f1bccae4" providerId="ADAL" clId="{20483E15-4625-EB4D-8C03-A2696E9ADA73}" dt="2024-04-04T19:17:10.517" v="938"/>
          <ac:spMkLst>
            <pc:docMk/>
            <pc:sldMk cId="1294070316" sldId="266"/>
            <ac:spMk id="15" creationId="{D93C0950-3C3C-4FE9-BE59-DAF5AEF993AE}"/>
          </ac:spMkLst>
        </pc:spChg>
        <pc:spChg chg="mod">
          <ac:chgData name="LEANDRO ROCCHI" userId="c1966685-5ccf-4e24-83d3-9ef4f1bccae4" providerId="ADAL" clId="{20483E15-4625-EB4D-8C03-A2696E9ADA73}" dt="2024-04-04T19:21:30.822" v="1115" actId="1076"/>
          <ac:spMkLst>
            <pc:docMk/>
            <pc:sldMk cId="1294070316" sldId="266"/>
            <ac:spMk id="17" creationId="{4E5D8EBD-18D2-FE18-6CED-D6C580FB5DA7}"/>
          </ac:spMkLst>
        </pc:spChg>
        <pc:spChg chg="del">
          <ac:chgData name="LEANDRO ROCCHI" userId="c1966685-5ccf-4e24-83d3-9ef4f1bccae4" providerId="ADAL" clId="{20483E15-4625-EB4D-8C03-A2696E9ADA73}" dt="2024-04-04T19:17:10.517" v="938"/>
          <ac:spMkLst>
            <pc:docMk/>
            <pc:sldMk cId="1294070316" sldId="266"/>
            <ac:spMk id="19" creationId="{4C415DDA-2676-413C-8636-3E46EB18FAAC}"/>
          </ac:spMkLst>
        </pc:spChg>
        <pc:spChg chg="del">
          <ac:chgData name="LEANDRO ROCCHI" userId="c1966685-5ccf-4e24-83d3-9ef4f1bccae4" providerId="ADAL" clId="{20483E15-4625-EB4D-8C03-A2696E9ADA73}" dt="2024-04-04T19:17:10.517" v="938"/>
          <ac:spMkLst>
            <pc:docMk/>
            <pc:sldMk cId="1294070316" sldId="266"/>
            <ac:spMk id="27" creationId="{9CD5FADB-FB52-448C-9702-2000373C298A}"/>
          </ac:spMkLst>
        </pc:spChg>
        <pc:spChg chg="del">
          <ac:chgData name="LEANDRO ROCCHI" userId="c1966685-5ccf-4e24-83d3-9ef4f1bccae4" providerId="ADAL" clId="{20483E15-4625-EB4D-8C03-A2696E9ADA73}" dt="2024-04-04T19:17:10.517" v="938"/>
          <ac:spMkLst>
            <pc:docMk/>
            <pc:sldMk cId="1294070316" sldId="266"/>
            <ac:spMk id="33" creationId="{30F2F495-5DE2-4DF5-8741-3841A9DE41B3}"/>
          </ac:spMkLst>
        </pc:spChg>
        <pc:spChg chg="del">
          <ac:chgData name="LEANDRO ROCCHI" userId="c1966685-5ccf-4e24-83d3-9ef4f1bccae4" providerId="ADAL" clId="{20483E15-4625-EB4D-8C03-A2696E9ADA73}" dt="2024-04-04T19:17:10.517" v="938"/>
          <ac:spMkLst>
            <pc:docMk/>
            <pc:sldMk cId="1294070316" sldId="266"/>
            <ac:spMk id="34" creationId="{6A740D2F-CBAA-486B-B578-F35085ECE7DE}"/>
          </ac:spMkLst>
        </pc:spChg>
      </pc:sldChg>
      <pc:sldChg chg="new del ord">
        <pc:chgData name="LEANDRO ROCCHI" userId="c1966685-5ccf-4e24-83d3-9ef4f1bccae4" providerId="ADAL" clId="{20483E15-4625-EB4D-8C03-A2696E9ADA73}" dt="2024-04-04T19:17:08.353" v="936" actId="2696"/>
        <pc:sldMkLst>
          <pc:docMk/>
          <pc:sldMk cId="4218217458" sldId="266"/>
        </pc:sldMkLst>
      </pc:sldChg>
    </pc:docChg>
  </pc:docChgLst>
  <pc:docChgLst>
    <pc:chgData name="LORENZO GIANNELLI" userId="S::lorenzo.giannelli@cnr.it::319c16ac-8831-448a-92b0-b684bcbe6cb7" providerId="AD" clId="Web-{99EB394A-F411-4C38-9966-BC87D074222E}"/>
    <pc:docChg chg="addSld modSld">
      <pc:chgData name="LORENZO GIANNELLI" userId="S::lorenzo.giannelli@cnr.it::319c16ac-8831-448a-92b0-b684bcbe6cb7" providerId="AD" clId="Web-{99EB394A-F411-4C38-9966-BC87D074222E}" dt="2024-04-03T11:35:38.180" v="430" actId="20577"/>
      <pc:docMkLst>
        <pc:docMk/>
      </pc:docMkLst>
      <pc:sldChg chg="addSp delSp modSp new mod setBg">
        <pc:chgData name="LORENZO GIANNELLI" userId="S::lorenzo.giannelli@cnr.it::319c16ac-8831-448a-92b0-b684bcbe6cb7" providerId="AD" clId="Web-{99EB394A-F411-4C38-9966-BC87D074222E}" dt="2024-04-03T11:35:38.180" v="430" actId="20577"/>
        <pc:sldMkLst>
          <pc:docMk/>
          <pc:sldMk cId="3673946504" sldId="265"/>
        </pc:sldMkLst>
        <pc:spChg chg="mod">
          <ac:chgData name="LORENZO GIANNELLI" userId="S::lorenzo.giannelli@cnr.it::319c16ac-8831-448a-92b0-b684bcbe6cb7" providerId="AD" clId="Web-{99EB394A-F411-4C38-9966-BC87D074222E}" dt="2024-04-03T11:35:10.897" v="426" actId="14100"/>
          <ac:spMkLst>
            <pc:docMk/>
            <pc:sldMk cId="3673946504" sldId="265"/>
            <ac:spMk id="2" creationId="{4C0E1137-F991-E1E3-56EA-68E942F66ECB}"/>
          </ac:spMkLst>
        </pc:spChg>
        <pc:spChg chg="mod ord">
          <ac:chgData name="LORENZO GIANNELLI" userId="S::lorenzo.giannelli@cnr.it::319c16ac-8831-448a-92b0-b684bcbe6cb7" providerId="AD" clId="Web-{99EB394A-F411-4C38-9966-BC87D074222E}" dt="2024-04-03T11:35:38.180" v="430" actId="20577"/>
          <ac:spMkLst>
            <pc:docMk/>
            <pc:sldMk cId="3673946504" sldId="265"/>
            <ac:spMk id="3" creationId="{846BEF30-D943-F8CA-59B6-416E56B1312C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01.924" v="418"/>
          <ac:spMkLst>
            <pc:docMk/>
            <pc:sldMk cId="3673946504" sldId="265"/>
            <ac:spMk id="9" creationId="{30901EA4-6CA0-4A64-939C-F76E88D155AA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01.924" v="418"/>
          <ac:spMkLst>
            <pc:docMk/>
            <pc:sldMk cId="3673946504" sldId="265"/>
            <ac:spMk id="11" creationId="{7E3B2BA1-50FC-4574-838F-AB0B5B93B91D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12.487" v="420"/>
          <ac:spMkLst>
            <pc:docMk/>
            <pc:sldMk cId="3673946504" sldId="265"/>
            <ac:spMk id="16" creationId="{DA1766D0-745A-4921-A68E-56642A6508CF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12.487" v="420"/>
          <ac:spMkLst>
            <pc:docMk/>
            <pc:sldMk cId="3673946504" sldId="265"/>
            <ac:spMk id="18" creationId="{583F1E3F-D7BF-4DB5-8016-70B9E385E338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12.487" v="420"/>
          <ac:spMkLst>
            <pc:docMk/>
            <pc:sldMk cId="3673946504" sldId="265"/>
            <ac:spMk id="20" creationId="{DD0D3E7A-8DF6-4A78-A03C-86AD697468BE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50.771" v="424"/>
          <ac:spMkLst>
            <pc:docMk/>
            <pc:sldMk cId="3673946504" sldId="265"/>
            <ac:spMk id="25" creationId="{1C852C25-4464-4613-94DA-7412FF756E10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50.771" v="424"/>
          <ac:spMkLst>
            <pc:docMk/>
            <pc:sldMk cId="3673946504" sldId="265"/>
            <ac:spMk id="27" creationId="{424227C0-1C28-4574-96C0-36D90661A53F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50.771" v="424"/>
          <ac:spMkLst>
            <pc:docMk/>
            <pc:sldMk cId="3673946504" sldId="265"/>
            <ac:spMk id="29" creationId="{7B2CA80B-A8CD-4C81-90DC-D43EFD3B3770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50.771" v="424"/>
          <ac:spMkLst>
            <pc:docMk/>
            <pc:sldMk cId="3673946504" sldId="265"/>
            <ac:spMk id="31" creationId="{22F70C1E-70A9-4389-843B-5784E2A9E77C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50.771" v="424"/>
          <ac:spMkLst>
            <pc:docMk/>
            <pc:sldMk cId="3673946504" sldId="265"/>
            <ac:spMk id="33" creationId="{A64B72EE-05D8-415A-BBB0-B6781D8659A3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50.755" v="423"/>
          <ac:spMkLst>
            <pc:docMk/>
            <pc:sldMk cId="3673946504" sldId="265"/>
            <ac:spMk id="38" creationId="{8B1FC31C-78F4-4F44-A04D-1E2041D02805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50.755" v="423"/>
          <ac:spMkLst>
            <pc:docMk/>
            <pc:sldMk cId="3673946504" sldId="265"/>
            <ac:spMk id="40" creationId="{AAECD34A-4CF9-42F3-BE67-104F8BCCC603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50.755" v="423"/>
          <ac:spMkLst>
            <pc:docMk/>
            <pc:sldMk cId="3673946504" sldId="265"/>
            <ac:spMk id="42" creationId="{0FEB9866-01E9-46F2-837A-57726800014E}"/>
          </ac:spMkLst>
        </pc:spChg>
        <pc:spChg chg="add del">
          <ac:chgData name="LORENZO GIANNELLI" userId="S::lorenzo.giannelli@cnr.it::319c16ac-8831-448a-92b0-b684bcbe6cb7" providerId="AD" clId="Web-{99EB394A-F411-4C38-9966-BC87D074222E}" dt="2024-04-03T11:34:50.755" v="423"/>
          <ac:spMkLst>
            <pc:docMk/>
            <pc:sldMk cId="3673946504" sldId="265"/>
            <ac:spMk id="44" creationId="{EB40E5E0-6677-497A-8E9D-E8575E276FA0}"/>
          </ac:spMkLst>
        </pc:spChg>
        <pc:spChg chg="add">
          <ac:chgData name="LORENZO GIANNELLI" userId="S::lorenzo.giannelli@cnr.it::319c16ac-8831-448a-92b0-b684bcbe6cb7" providerId="AD" clId="Web-{99EB394A-F411-4C38-9966-BC87D074222E}" dt="2024-04-03T11:34:50.771" v="424"/>
          <ac:spMkLst>
            <pc:docMk/>
            <pc:sldMk cId="3673946504" sldId="265"/>
            <ac:spMk id="46" creationId="{A64B72EE-05D8-415A-BBB0-B6781D8659A3}"/>
          </ac:spMkLst>
        </pc:spChg>
        <pc:spChg chg="add">
          <ac:chgData name="LORENZO GIANNELLI" userId="S::lorenzo.giannelli@cnr.it::319c16ac-8831-448a-92b0-b684bcbe6cb7" providerId="AD" clId="Web-{99EB394A-F411-4C38-9966-BC87D074222E}" dt="2024-04-03T11:34:50.771" v="424"/>
          <ac:spMkLst>
            <pc:docMk/>
            <pc:sldMk cId="3673946504" sldId="265"/>
            <ac:spMk id="47" creationId="{1C852C25-4464-4613-94DA-7412FF756E10}"/>
          </ac:spMkLst>
        </pc:spChg>
        <pc:spChg chg="add">
          <ac:chgData name="LORENZO GIANNELLI" userId="S::lorenzo.giannelli@cnr.it::319c16ac-8831-448a-92b0-b684bcbe6cb7" providerId="AD" clId="Web-{99EB394A-F411-4C38-9966-BC87D074222E}" dt="2024-04-03T11:34:50.771" v="424"/>
          <ac:spMkLst>
            <pc:docMk/>
            <pc:sldMk cId="3673946504" sldId="265"/>
            <ac:spMk id="48" creationId="{424227C0-1C28-4574-96C0-36D90661A53F}"/>
          </ac:spMkLst>
        </pc:spChg>
        <pc:spChg chg="add">
          <ac:chgData name="LORENZO GIANNELLI" userId="S::lorenzo.giannelli@cnr.it::319c16ac-8831-448a-92b0-b684bcbe6cb7" providerId="AD" clId="Web-{99EB394A-F411-4C38-9966-BC87D074222E}" dt="2024-04-03T11:34:50.771" v="424"/>
          <ac:spMkLst>
            <pc:docMk/>
            <pc:sldMk cId="3673946504" sldId="265"/>
            <ac:spMk id="49" creationId="{7B2CA80B-A8CD-4C81-90DC-D43EFD3B3770}"/>
          </ac:spMkLst>
        </pc:spChg>
        <pc:spChg chg="add">
          <ac:chgData name="LORENZO GIANNELLI" userId="S::lorenzo.giannelli@cnr.it::319c16ac-8831-448a-92b0-b684bcbe6cb7" providerId="AD" clId="Web-{99EB394A-F411-4C38-9966-BC87D074222E}" dt="2024-04-03T11:34:50.771" v="424"/>
          <ac:spMkLst>
            <pc:docMk/>
            <pc:sldMk cId="3673946504" sldId="265"/>
            <ac:spMk id="50" creationId="{22F70C1E-70A9-4389-843B-5784E2A9E77C}"/>
          </ac:spMkLst>
        </pc:spChg>
        <pc:picChg chg="add mod">
          <ac:chgData name="LORENZO GIANNELLI" userId="S::lorenzo.giannelli@cnr.it::319c16ac-8831-448a-92b0-b684bcbe6cb7" providerId="AD" clId="Web-{99EB394A-F411-4C38-9966-BC87D074222E}" dt="2024-04-03T11:34:50.755" v="423"/>
          <ac:picMkLst>
            <pc:docMk/>
            <pc:sldMk cId="3673946504" sldId="265"/>
            <ac:picMk id="4" creationId="{6A9E44D1-E350-8906-1B9E-5106C445FD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DF2D8-F42D-DD4A-B757-791882637CDD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BF557-D125-974C-8D3E-6C7ACCFD89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18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È tutto migliorabile, parliamone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F557-D125-974C-8D3E-6C7ACCFD89C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46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È tutto migliorabile, parliamone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F557-D125-974C-8D3E-6C7ACCFD89C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78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F557-D125-974C-8D3E-6C7ACCFD89C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15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F557-D125-974C-8D3E-6C7ACCFD89C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2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7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4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2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8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8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5" r:id="rId4"/>
    <p:sldLayoutId id="2147483676" r:id="rId5"/>
    <p:sldLayoutId id="2147483672" r:id="rId6"/>
    <p:sldLayoutId id="2147483675" r:id="rId7"/>
    <p:sldLayoutId id="2147483674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879B99-8545-33C7-2466-3F3B9F73C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1597961"/>
            <a:ext cx="3313368" cy="1184996"/>
          </a:xfrm>
        </p:spPr>
        <p:txBody>
          <a:bodyPr anchor="t">
            <a:normAutofit fontScale="90000"/>
          </a:bodyPr>
          <a:lstStyle/>
          <a:p>
            <a:r>
              <a:rPr lang="it-IT" dirty="0"/>
              <a:t>Lotta dura per la nomenclatura, file....la facile!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25BB-CB06-420B-E975-15D0BFF07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008" y="3093347"/>
            <a:ext cx="3313368" cy="981697"/>
          </a:xfrm>
        </p:spPr>
        <p:txBody>
          <a:bodyPr anchor="b">
            <a:normAutofit/>
          </a:bodyPr>
          <a:lstStyle/>
          <a:p>
            <a:r>
              <a:rPr lang="it-IT" dirty="0"/>
              <a:t>Riggi Ezio</a:t>
            </a:r>
          </a:p>
          <a:p>
            <a:r>
              <a:rPr lang="it-IT" dirty="0"/>
              <a:t>Simonetti Marco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lemento grafico 1">
            <a:extLst>
              <a:ext uri="{FF2B5EF4-FFF2-40B4-BE49-F238E27FC236}">
                <a16:creationId xmlns:a16="http://schemas.microsoft.com/office/drawing/2014/main" id="{F06A4A52-E98F-EE3B-F390-503716DAF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0649" y="1600311"/>
            <a:ext cx="4528970" cy="9142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7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6D8E21-E41D-8A6D-A6E8-4915A746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48" y="737308"/>
            <a:ext cx="9950103" cy="4977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organica crescita aziendale deriva dalla possibilità di monitorare l’evoluzione  di parametri misurabili introdotti in una standardizzazione dei processi aziendali, nella convinzione che un sistema di standard e di indicatori di riferimento per le prestazioni siano essenziali per il proprio sviluppo, poiché eliminano l’incertezza nell’approccio e nel completamento dei progetti.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altre parole, qualsiasi risorsa umana impegnata all’interno della tua organizzazione dovrebbe essere in grado di portare a termine i propri compiti semplicemente seguendo la procedura standard: è questo a rendere il flusso di lavoro più fluido, ridurre i ritardi e aumentare la produttività.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Taiichi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Ohno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padre del sistema della produzione snella implementato nella grande casa automobilistica Toyota, affermava che “</a:t>
            </a:r>
            <a:r>
              <a:rPr lang="it-IT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si può migliorare se non c’è standardizzazione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Che cosa è dunque la standardizzazione e che ruolo gioca nella trasformazione digitale di un’organizzazione?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EEB29B-BBE9-2ADE-CFB8-A1F70620ACE7}"/>
              </a:ext>
            </a:extLst>
          </p:cNvPr>
          <p:cNvSpPr txBox="1"/>
          <p:nvPr/>
        </p:nvSpPr>
        <p:spPr>
          <a:xfrm>
            <a:off x="2049235" y="2195517"/>
            <a:ext cx="7919357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 fontAlgn="auto">
              <a:buNone/>
            </a:pPr>
            <a:r>
              <a:rPr lang="it-IT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GLI STANDARD SONO UTILI IN OGNI CAMPO E SETTORE ED AIUTANO CHIUNQUE SIA COINVOLTO </a:t>
            </a:r>
          </a:p>
        </p:txBody>
      </p:sp>
    </p:spTree>
    <p:extLst>
      <p:ext uri="{BB962C8B-B14F-4D97-AF65-F5344CB8AC3E}">
        <p14:creationId xmlns:p14="http://schemas.microsoft.com/office/powerpoint/2010/main" val="28955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F62ED779-A59B-448F-96E0-AAB38B548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A7B92CC-1106-4731-8429-043692733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721"/>
            <a:ext cx="12191999" cy="3428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1F51168-F584-13E2-0E7F-EFA2995E5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07" y="473884"/>
            <a:ext cx="3767840" cy="207231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F968AC-3963-83D0-AD24-64691C65B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290" y="1139346"/>
            <a:ext cx="3855462" cy="207231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DB4798F-E64A-E4B1-E71E-DD304E23A2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13" b="17500"/>
          <a:stretch/>
        </p:blipFill>
        <p:spPr>
          <a:xfrm>
            <a:off x="8221413" y="344717"/>
            <a:ext cx="3854926" cy="259263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6D8E21-E41D-8A6D-A6E8-4915A746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2" y="3436723"/>
            <a:ext cx="10192072" cy="2576418"/>
          </a:xfrm>
        </p:spPr>
        <p:txBody>
          <a:bodyPr>
            <a:normAutofit/>
          </a:bodyPr>
          <a:lstStyle/>
          <a:p>
            <a:pPr marL="0" indent="0" algn="ctr" fontAlgn="auto">
              <a:buNone/>
            </a:pPr>
            <a:r>
              <a:rPr lang="it-IT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 IN UFFICIO IT IBE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di Helpdesk per avere stesso trattamento (sedi, operatori, risposte prestabilite)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Implementazione di wiki come strumento (manuali, procedure, autonomia)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 per creazione dei moduli/richieste 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AdR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RdA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Rimborsi)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None/>
            </a:pPr>
            <a:endParaRPr lang="it-IT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8DB213-7A2D-3DFF-7DB3-8454142997C1}"/>
              </a:ext>
            </a:extLst>
          </p:cNvPr>
          <p:cNvSpPr txBox="1"/>
          <p:nvPr/>
        </p:nvSpPr>
        <p:spPr>
          <a:xfrm>
            <a:off x="9567159" y="5096002"/>
            <a:ext cx="22288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 SOLO ALL’IT ?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7420117-5362-3869-70D7-C0E6CEA58A63}"/>
              </a:ext>
            </a:extLst>
          </p:cNvPr>
          <p:cNvCxnSpPr>
            <a:cxnSpLocks/>
          </p:cNvCxnSpPr>
          <p:nvPr/>
        </p:nvCxnSpPr>
        <p:spPr>
          <a:xfrm>
            <a:off x="10148876" y="4300511"/>
            <a:ext cx="443247" cy="6954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C87DB8D-E7D2-AF47-B023-2D46C798714C}"/>
              </a:ext>
            </a:extLst>
          </p:cNvPr>
          <p:cNvCxnSpPr>
            <a:cxnSpLocks/>
          </p:cNvCxnSpPr>
          <p:nvPr/>
        </p:nvCxnSpPr>
        <p:spPr>
          <a:xfrm>
            <a:off x="7338309" y="5255079"/>
            <a:ext cx="662691" cy="5857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E13E3B-57BC-E593-FBE7-41A436D0E929}"/>
              </a:ext>
            </a:extLst>
          </p:cNvPr>
          <p:cNvSpPr txBox="1"/>
          <p:nvPr/>
        </p:nvSpPr>
        <p:spPr>
          <a:xfrm>
            <a:off x="7111414" y="5840857"/>
            <a:ext cx="22288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UTILE PER QUALCUNO?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3F9DB33-6198-E2C3-7ED3-347F47400619}"/>
              </a:ext>
            </a:extLst>
          </p:cNvPr>
          <p:cNvCxnSpPr>
            <a:cxnSpLocks/>
          </p:cNvCxnSpPr>
          <p:nvPr/>
        </p:nvCxnSpPr>
        <p:spPr>
          <a:xfrm>
            <a:off x="8605799" y="4638790"/>
            <a:ext cx="1183180" cy="3572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7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2ED779-A59B-448F-96E0-AAB38B548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7B92CC-1106-4731-8429-043692733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721"/>
            <a:ext cx="12191999" cy="3428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A8187A-A570-0D0D-D25B-3BA0F2C2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22" y="351064"/>
            <a:ext cx="3658425" cy="23231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14F497C-67BF-1F49-3B9F-1E861DC1B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259" y="812203"/>
            <a:ext cx="4191189" cy="23994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844B261-6159-F84E-A7FE-E89B9C02B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267" y="407392"/>
            <a:ext cx="3547811" cy="259877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6D8E21-E41D-8A6D-A6E8-4915A746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3575957"/>
            <a:ext cx="10575793" cy="2469841"/>
          </a:xfrm>
        </p:spPr>
        <p:txBody>
          <a:bodyPr>
            <a:normAutofit/>
          </a:bodyPr>
          <a:lstStyle/>
          <a:p>
            <a:pPr marL="0" indent="0" algn="ctr" fontAlgn="auto">
              <a:buNone/>
            </a:pPr>
            <a:r>
              <a:rPr lang="it-IT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 IN AMMINISTRAZIONE IBE</a:t>
            </a:r>
          </a:p>
          <a:p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Sharepoint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spazio documentale per tutte le sedi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Cartelle e spazi comuni con strutture similari, almeno per le parti «standard»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Nomenclatura «prestabilita»</a:t>
            </a:r>
          </a:p>
          <a:p>
            <a:pPr marL="0" indent="0" fontAlgn="auto">
              <a:buNone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None/>
            </a:pPr>
            <a:endParaRPr lang="it-IT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F0A7A84-9358-3C80-9C74-4008E439331A}"/>
              </a:ext>
            </a:extLst>
          </p:cNvPr>
          <p:cNvSpPr txBox="1"/>
          <p:nvPr/>
        </p:nvSpPr>
        <p:spPr>
          <a:xfrm>
            <a:off x="9377883" y="3436723"/>
            <a:ext cx="22288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VA? COSA SERVE?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2E240C9-AA0B-DC34-8237-33E5E03441D2}"/>
              </a:ext>
            </a:extLst>
          </p:cNvPr>
          <p:cNvCxnSpPr>
            <a:cxnSpLocks/>
          </p:cNvCxnSpPr>
          <p:nvPr/>
        </p:nvCxnSpPr>
        <p:spPr>
          <a:xfrm flipV="1">
            <a:off x="6270171" y="4115099"/>
            <a:ext cx="2982684" cy="2367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078E749-0715-2409-C1ED-43E0B9C1CEC0}"/>
              </a:ext>
            </a:extLst>
          </p:cNvPr>
          <p:cNvCxnSpPr>
            <a:cxnSpLocks/>
          </p:cNvCxnSpPr>
          <p:nvPr/>
        </p:nvCxnSpPr>
        <p:spPr>
          <a:xfrm>
            <a:off x="3796298" y="5361966"/>
            <a:ext cx="1935031" cy="2387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4BA1AAE-C291-2155-D056-AFECACA2CE46}"/>
              </a:ext>
            </a:extLst>
          </p:cNvPr>
          <p:cNvSpPr txBox="1"/>
          <p:nvPr/>
        </p:nvSpPr>
        <p:spPr>
          <a:xfrm>
            <a:off x="6079752" y="5345637"/>
            <a:ext cx="29826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FONDAMENTALE</a:t>
            </a:r>
          </a:p>
        </p:txBody>
      </p:sp>
    </p:spTree>
    <p:extLst>
      <p:ext uri="{BB962C8B-B14F-4D97-AF65-F5344CB8AC3E}">
        <p14:creationId xmlns:p14="http://schemas.microsoft.com/office/powerpoint/2010/main" val="26962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6D8E21-E41D-8A6D-A6E8-4915A746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48" y="737309"/>
            <a:ext cx="9753881" cy="21691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 CNR (PIU’ O MENO VINCENTI)</a:t>
            </a:r>
          </a:p>
          <a:p>
            <a:r>
              <a:rPr lang="it-IT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 (IEIIT)</a:t>
            </a:r>
          </a:p>
          <a:p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ORDINI PER LA RICERCA (IBPM)</a:t>
            </a:r>
          </a:p>
          <a:p>
            <a:r>
              <a:rPr lang="it-IT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……ALTRE MILLE CHIUSE CHISSA’ DOVE E MAI MESSE A FATTOR COMUNE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83139D8B-EFF8-DA94-2E49-BDD7AF4381D6}"/>
              </a:ext>
            </a:extLst>
          </p:cNvPr>
          <p:cNvSpPr txBox="1">
            <a:spLocks/>
          </p:cNvSpPr>
          <p:nvPr/>
        </p:nvSpPr>
        <p:spPr>
          <a:xfrm>
            <a:off x="6571970" y="3246513"/>
            <a:ext cx="3894644" cy="2588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ATTENZIONE</a:t>
            </a:r>
          </a:p>
          <a:p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NIDIFICAZIONE</a:t>
            </a:r>
          </a:p>
          <a:p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PERMESSI</a:t>
            </a:r>
          </a:p>
          <a:p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OPERAZIONI IN CARTELLE CONDIISE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A89D693-1313-4FAA-E2F1-75E9B149ED20}"/>
              </a:ext>
            </a:extLst>
          </p:cNvPr>
          <p:cNvSpPr txBox="1">
            <a:spLocks/>
          </p:cNvSpPr>
          <p:nvPr/>
        </p:nvSpPr>
        <p:spPr>
          <a:xfrm>
            <a:off x="1263963" y="3456013"/>
            <a:ext cx="3520307" cy="2664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MIGLIORIE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 DI NOTIFICA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INTEGRAZIONE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35D35D3-498E-B9DE-A8E7-677DE02EFF53}"/>
              </a:ext>
            </a:extLst>
          </p:cNvPr>
          <p:cNvSpPr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57775858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EF9BA97FD5B44BB7548FCE46B58008" ma:contentTypeVersion="15" ma:contentTypeDescription="Creare un nuovo documento." ma:contentTypeScope="" ma:versionID="4995ca3e8f670efb01c18f331fb503be">
  <xsd:schema xmlns:xsd="http://www.w3.org/2001/XMLSchema" xmlns:xs="http://www.w3.org/2001/XMLSchema" xmlns:p="http://schemas.microsoft.com/office/2006/metadata/properties" xmlns:ns2="9e6c6973-47f8-4d2b-b344-bc962d27b77f" xmlns:ns3="36fdecae-d76f-4877-bb13-e0258411af01" targetNamespace="http://schemas.microsoft.com/office/2006/metadata/properties" ma:root="true" ma:fieldsID="39cd404cb9a92cc827e3af1e54b83f0a" ns2:_="" ns3:_="">
    <xsd:import namespace="9e6c6973-47f8-4d2b-b344-bc962d27b77f"/>
    <xsd:import namespace="36fdecae-d76f-4877-bb13-e0258411af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c6973-47f8-4d2b-b344-bc962d27b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decae-d76f-4877-bb13-e0258411af0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dabe831-b03b-4608-9ab6-6f27a0f4d846}" ma:internalName="TaxCatchAll" ma:showField="CatchAllData" ma:web="36fdecae-d76f-4877-bb13-e0258411af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fdecae-d76f-4877-bb13-e0258411af01" xsi:nil="true"/>
    <lcf76f155ced4ddcb4097134ff3c332f xmlns="9e6c6973-47f8-4d2b-b344-bc962d27b77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0BD46F-0283-421F-9A79-037EFF20F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6c6973-47f8-4d2b-b344-bc962d27b77f"/>
    <ds:schemaRef ds:uri="36fdecae-d76f-4877-bb13-e0258411a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7775BE-D5DC-4C17-9053-80DF7B25F8A0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9e6c6973-47f8-4d2b-b344-bc962d27b77f"/>
    <ds:schemaRef ds:uri="http://schemas.microsoft.com/office/infopath/2007/PartnerControls"/>
    <ds:schemaRef ds:uri="36fdecae-d76f-4877-bb13-e0258411af01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681A45-6835-4CB8-B11C-07990F3070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151</TotalTime>
  <Words>329</Words>
  <Application>Microsoft Office PowerPoint</Application>
  <PresentationFormat>Widescreen</PresentationFormat>
  <Paragraphs>40</Paragraphs>
  <Slides>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Aptos</vt:lpstr>
      <vt:lpstr>Arial</vt:lpstr>
      <vt:lpstr>Avenir Next LT Pro</vt:lpstr>
      <vt:lpstr>Avenir Next LT Pro Light</vt:lpstr>
      <vt:lpstr>Times New Roman</vt:lpstr>
      <vt:lpstr>BlocksVTI</vt:lpstr>
      <vt:lpstr>Lotta dura per la nomenclatura, file....la facile!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Ufficio IT  di Istituto</dc:title>
  <dc:creator>LEANDRO ROCCHI</dc:creator>
  <cp:lastModifiedBy>MARCO SIMONETTI</cp:lastModifiedBy>
  <cp:revision>17</cp:revision>
  <dcterms:created xsi:type="dcterms:W3CDTF">2024-04-02T20:29:31Z</dcterms:created>
  <dcterms:modified xsi:type="dcterms:W3CDTF">2024-04-12T13:59:54Z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0x0101009CEF9BA97FD5B44BB7548FCE46B58008</vt:lpwstr>
  </property>
  <property fmtid="{D5CDD505-2E9C-101B-9397-08002B2CF9AE}" pid="3" name="MediaServiceImageTags">
    <vt:lpwstr/>
  </property>
</Properties>
</file>