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98"/>
    <p:restoredTop sz="94648"/>
  </p:normalViewPr>
  <p:slideViewPr>
    <p:cSldViewPr>
      <p:cViewPr>
        <p:scale>
          <a:sx n="57" d="100"/>
          <a:sy n="57" d="100"/>
        </p:scale>
        <p:origin x="264" y="7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8453" y="571107"/>
            <a:ext cx="4708525" cy="1987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25288" y="3821215"/>
            <a:ext cx="7797165" cy="3230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2450210" y="0"/>
            <a:ext cx="4610017" cy="10287000"/>
          </a:xfrm>
          <a:custGeom>
            <a:avLst/>
            <a:gdLst/>
            <a:ahLst/>
            <a:cxnLst/>
            <a:rect l="l" t="t" r="r" b="b"/>
            <a:pathLst>
              <a:path w="3331209" h="10287000">
                <a:moveTo>
                  <a:pt x="0" y="0"/>
                </a:moveTo>
                <a:lnTo>
                  <a:pt x="3331028" y="0"/>
                </a:lnTo>
                <a:lnTo>
                  <a:pt x="333102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99072E"/>
          </a:solidFill>
        </p:spPr>
        <p:txBody>
          <a:bodyPr wrap="square" lIns="0" tIns="0" rIns="0" bIns="0" rtlCol="0"/>
          <a:lstStyle/>
          <a:p>
            <a:endParaRPr lang="it-IT"/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1543050" cy="10287000"/>
            <a:chOff x="0" y="0"/>
            <a:chExt cx="1543050" cy="1028700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9907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799427" y="207120"/>
            <a:ext cx="3459479" cy="571500"/>
          </a:xfrm>
          <a:custGeom>
            <a:avLst/>
            <a:gdLst/>
            <a:ahLst/>
            <a:cxnLst/>
            <a:rect l="l" t="t" r="r" b="b"/>
            <a:pathLst>
              <a:path w="3459479" h="571500">
                <a:moveTo>
                  <a:pt x="3287549" y="570924"/>
                </a:moveTo>
                <a:lnTo>
                  <a:pt x="171351" y="570924"/>
                </a:lnTo>
                <a:lnTo>
                  <a:pt x="125774" y="564800"/>
                </a:lnTo>
                <a:lnTo>
                  <a:pt x="84818" y="547516"/>
                </a:lnTo>
                <a:lnTo>
                  <a:pt x="50119" y="520707"/>
                </a:lnTo>
                <a:lnTo>
                  <a:pt x="23310" y="486008"/>
                </a:lnTo>
                <a:lnTo>
                  <a:pt x="6026" y="445052"/>
                </a:lnTo>
                <a:lnTo>
                  <a:pt x="0" y="400198"/>
                </a:lnTo>
                <a:lnTo>
                  <a:pt x="0" y="170725"/>
                </a:lnTo>
                <a:lnTo>
                  <a:pt x="6026" y="125871"/>
                </a:lnTo>
                <a:lnTo>
                  <a:pt x="23310" y="84915"/>
                </a:lnTo>
                <a:lnTo>
                  <a:pt x="50119" y="50216"/>
                </a:lnTo>
                <a:lnTo>
                  <a:pt x="84818" y="23407"/>
                </a:lnTo>
                <a:lnTo>
                  <a:pt x="125774" y="6124"/>
                </a:lnTo>
                <a:lnTo>
                  <a:pt x="171352" y="0"/>
                </a:lnTo>
                <a:lnTo>
                  <a:pt x="3287548" y="0"/>
                </a:lnTo>
                <a:lnTo>
                  <a:pt x="3333126" y="6124"/>
                </a:lnTo>
                <a:lnTo>
                  <a:pt x="3374083" y="23407"/>
                </a:lnTo>
                <a:lnTo>
                  <a:pt x="3408782" y="50216"/>
                </a:lnTo>
                <a:lnTo>
                  <a:pt x="3435591" y="84915"/>
                </a:lnTo>
                <a:lnTo>
                  <a:pt x="3452874" y="125871"/>
                </a:lnTo>
                <a:lnTo>
                  <a:pt x="3458901" y="170725"/>
                </a:lnTo>
                <a:lnTo>
                  <a:pt x="3458901" y="400198"/>
                </a:lnTo>
                <a:lnTo>
                  <a:pt x="3452874" y="445052"/>
                </a:lnTo>
                <a:lnTo>
                  <a:pt x="3435591" y="486008"/>
                </a:lnTo>
                <a:lnTo>
                  <a:pt x="3408782" y="520707"/>
                </a:lnTo>
                <a:lnTo>
                  <a:pt x="3374083" y="547516"/>
                </a:lnTo>
                <a:lnTo>
                  <a:pt x="3333126" y="564800"/>
                </a:lnTo>
                <a:lnTo>
                  <a:pt x="3287549" y="570924"/>
                </a:lnTo>
                <a:close/>
              </a:path>
            </a:pathLst>
          </a:custGeom>
          <a:solidFill>
            <a:srgbClr val="990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959" y="195491"/>
            <a:ext cx="904875" cy="1678305"/>
          </a:xfrm>
          <a:custGeom>
            <a:avLst/>
            <a:gdLst/>
            <a:ahLst/>
            <a:cxnLst/>
            <a:rect l="l" t="t" r="r" b="b"/>
            <a:pathLst>
              <a:path w="904875" h="1678305">
                <a:moveTo>
                  <a:pt x="44445" y="78210"/>
                </a:moveTo>
                <a:lnTo>
                  <a:pt x="34084" y="78210"/>
                </a:lnTo>
                <a:lnTo>
                  <a:pt x="29101" y="77218"/>
                </a:lnTo>
                <a:lnTo>
                  <a:pt x="1190" y="49308"/>
                </a:lnTo>
                <a:lnTo>
                  <a:pt x="199" y="44325"/>
                </a:lnTo>
                <a:lnTo>
                  <a:pt x="203" y="33947"/>
                </a:lnTo>
                <a:lnTo>
                  <a:pt x="29101" y="1070"/>
                </a:lnTo>
                <a:lnTo>
                  <a:pt x="44263" y="52"/>
                </a:lnTo>
                <a:lnTo>
                  <a:pt x="49266" y="1024"/>
                </a:lnTo>
                <a:lnTo>
                  <a:pt x="77339" y="28981"/>
                </a:lnTo>
                <a:lnTo>
                  <a:pt x="78330" y="33947"/>
                </a:lnTo>
                <a:lnTo>
                  <a:pt x="78330" y="44325"/>
                </a:lnTo>
                <a:lnTo>
                  <a:pt x="49428" y="77218"/>
                </a:lnTo>
                <a:lnTo>
                  <a:pt x="44445" y="78210"/>
                </a:lnTo>
                <a:close/>
              </a:path>
              <a:path w="904875" h="1678305">
                <a:moveTo>
                  <a:pt x="457677" y="78210"/>
                </a:moveTo>
                <a:lnTo>
                  <a:pt x="447316" y="78210"/>
                </a:lnTo>
                <a:lnTo>
                  <a:pt x="442333" y="77218"/>
                </a:lnTo>
                <a:lnTo>
                  <a:pt x="414423" y="49308"/>
                </a:lnTo>
                <a:lnTo>
                  <a:pt x="413431" y="44325"/>
                </a:lnTo>
                <a:lnTo>
                  <a:pt x="413435" y="33947"/>
                </a:lnTo>
                <a:lnTo>
                  <a:pt x="442333" y="1070"/>
                </a:lnTo>
                <a:lnTo>
                  <a:pt x="457495" y="52"/>
                </a:lnTo>
                <a:lnTo>
                  <a:pt x="462499" y="1024"/>
                </a:lnTo>
                <a:lnTo>
                  <a:pt x="490571" y="28981"/>
                </a:lnTo>
                <a:lnTo>
                  <a:pt x="491562" y="33947"/>
                </a:lnTo>
                <a:lnTo>
                  <a:pt x="491562" y="44325"/>
                </a:lnTo>
                <a:lnTo>
                  <a:pt x="462660" y="77218"/>
                </a:lnTo>
                <a:lnTo>
                  <a:pt x="457677" y="78210"/>
                </a:lnTo>
                <a:close/>
              </a:path>
              <a:path w="904875" h="1678305">
                <a:moveTo>
                  <a:pt x="869986" y="78248"/>
                </a:moveTo>
                <a:lnTo>
                  <a:pt x="833592" y="62769"/>
                </a:lnTo>
                <a:lnTo>
                  <a:pt x="826130" y="33481"/>
                </a:lnTo>
                <a:lnTo>
                  <a:pt x="827185" y="28500"/>
                </a:lnTo>
                <a:lnTo>
                  <a:pt x="855530" y="918"/>
                </a:lnTo>
                <a:lnTo>
                  <a:pt x="860538" y="0"/>
                </a:lnTo>
                <a:lnTo>
                  <a:pt x="865729" y="79"/>
                </a:lnTo>
                <a:lnTo>
                  <a:pt x="865530" y="79"/>
                </a:lnTo>
                <a:lnTo>
                  <a:pt x="870693" y="132"/>
                </a:lnTo>
                <a:lnTo>
                  <a:pt x="903263" y="29208"/>
                </a:lnTo>
                <a:lnTo>
                  <a:pt x="904222" y="34181"/>
                </a:lnTo>
                <a:lnTo>
                  <a:pt x="904168" y="44536"/>
                </a:lnTo>
                <a:lnTo>
                  <a:pt x="874988" y="77296"/>
                </a:lnTo>
                <a:lnTo>
                  <a:pt x="869986" y="78248"/>
                </a:lnTo>
                <a:close/>
              </a:path>
              <a:path w="904875" h="1678305">
                <a:moveTo>
                  <a:pt x="33949" y="478362"/>
                </a:moveTo>
                <a:lnTo>
                  <a:pt x="1001" y="449490"/>
                </a:lnTo>
                <a:lnTo>
                  <a:pt x="4" y="444505"/>
                </a:lnTo>
                <a:lnTo>
                  <a:pt x="20" y="434017"/>
                </a:lnTo>
                <a:lnTo>
                  <a:pt x="28917" y="401211"/>
                </a:lnTo>
                <a:lnTo>
                  <a:pt x="33881" y="400223"/>
                </a:lnTo>
                <a:lnTo>
                  <a:pt x="44237" y="400223"/>
                </a:lnTo>
                <a:lnTo>
                  <a:pt x="77116" y="429044"/>
                </a:lnTo>
                <a:lnTo>
                  <a:pt x="78117" y="434017"/>
                </a:lnTo>
                <a:lnTo>
                  <a:pt x="78117" y="444505"/>
                </a:lnTo>
                <a:lnTo>
                  <a:pt x="49299" y="477344"/>
                </a:lnTo>
                <a:lnTo>
                  <a:pt x="33949" y="478362"/>
                </a:lnTo>
                <a:close/>
              </a:path>
              <a:path w="904875" h="1678305">
                <a:moveTo>
                  <a:pt x="447181" y="478362"/>
                </a:moveTo>
                <a:lnTo>
                  <a:pt x="414233" y="449490"/>
                </a:lnTo>
                <a:lnTo>
                  <a:pt x="413237" y="444505"/>
                </a:lnTo>
                <a:lnTo>
                  <a:pt x="413252" y="434017"/>
                </a:lnTo>
                <a:lnTo>
                  <a:pt x="442150" y="401211"/>
                </a:lnTo>
                <a:lnTo>
                  <a:pt x="447114" y="400223"/>
                </a:lnTo>
                <a:lnTo>
                  <a:pt x="457469" y="400223"/>
                </a:lnTo>
                <a:lnTo>
                  <a:pt x="490349" y="429044"/>
                </a:lnTo>
                <a:lnTo>
                  <a:pt x="491350" y="444505"/>
                </a:lnTo>
                <a:lnTo>
                  <a:pt x="490396" y="449360"/>
                </a:lnTo>
                <a:lnTo>
                  <a:pt x="462532" y="477344"/>
                </a:lnTo>
                <a:lnTo>
                  <a:pt x="447181" y="478362"/>
                </a:lnTo>
                <a:close/>
              </a:path>
              <a:path w="904875" h="1678305">
                <a:moveTo>
                  <a:pt x="869912" y="478403"/>
                </a:moveTo>
                <a:lnTo>
                  <a:pt x="833602" y="462925"/>
                </a:lnTo>
                <a:lnTo>
                  <a:pt x="826122" y="433707"/>
                </a:lnTo>
                <a:lnTo>
                  <a:pt x="827164" y="428735"/>
                </a:lnTo>
                <a:lnTo>
                  <a:pt x="855357" y="401111"/>
                </a:lnTo>
                <a:lnTo>
                  <a:pt x="860350" y="400170"/>
                </a:lnTo>
                <a:lnTo>
                  <a:pt x="870710" y="400276"/>
                </a:lnTo>
                <a:lnTo>
                  <a:pt x="903308" y="429514"/>
                </a:lnTo>
                <a:lnTo>
                  <a:pt x="904249" y="434508"/>
                </a:lnTo>
                <a:lnTo>
                  <a:pt x="904142" y="444868"/>
                </a:lnTo>
                <a:lnTo>
                  <a:pt x="874905" y="477462"/>
                </a:lnTo>
                <a:lnTo>
                  <a:pt x="869912" y="478403"/>
                </a:lnTo>
                <a:close/>
              </a:path>
              <a:path w="904875" h="1678305">
                <a:moveTo>
                  <a:pt x="44245" y="877998"/>
                </a:moveTo>
                <a:lnTo>
                  <a:pt x="33884" y="877998"/>
                </a:lnTo>
                <a:lnTo>
                  <a:pt x="28901" y="877007"/>
                </a:lnTo>
                <a:lnTo>
                  <a:pt x="991" y="849096"/>
                </a:lnTo>
                <a:lnTo>
                  <a:pt x="0" y="844113"/>
                </a:lnTo>
                <a:lnTo>
                  <a:pt x="0" y="833753"/>
                </a:lnTo>
                <a:lnTo>
                  <a:pt x="28901" y="800859"/>
                </a:lnTo>
                <a:lnTo>
                  <a:pt x="33884" y="799868"/>
                </a:lnTo>
                <a:lnTo>
                  <a:pt x="39065" y="799868"/>
                </a:lnTo>
                <a:lnTo>
                  <a:pt x="39065" y="800067"/>
                </a:lnTo>
                <a:lnTo>
                  <a:pt x="44229" y="800067"/>
                </a:lnTo>
                <a:lnTo>
                  <a:pt x="77093" y="828807"/>
                </a:lnTo>
                <a:lnTo>
                  <a:pt x="78130" y="844113"/>
                </a:lnTo>
                <a:lnTo>
                  <a:pt x="77138" y="849096"/>
                </a:lnTo>
                <a:lnTo>
                  <a:pt x="49229" y="877007"/>
                </a:lnTo>
                <a:lnTo>
                  <a:pt x="44245" y="877998"/>
                </a:lnTo>
                <a:close/>
              </a:path>
              <a:path w="904875" h="1678305">
                <a:moveTo>
                  <a:pt x="457477" y="877998"/>
                </a:moveTo>
                <a:lnTo>
                  <a:pt x="447117" y="877998"/>
                </a:lnTo>
                <a:lnTo>
                  <a:pt x="442133" y="877007"/>
                </a:lnTo>
                <a:lnTo>
                  <a:pt x="414223" y="849096"/>
                </a:lnTo>
                <a:lnTo>
                  <a:pt x="413232" y="844113"/>
                </a:lnTo>
                <a:lnTo>
                  <a:pt x="413232" y="833753"/>
                </a:lnTo>
                <a:lnTo>
                  <a:pt x="442133" y="800859"/>
                </a:lnTo>
                <a:lnTo>
                  <a:pt x="447117" y="799868"/>
                </a:lnTo>
                <a:lnTo>
                  <a:pt x="452297" y="799868"/>
                </a:lnTo>
                <a:lnTo>
                  <a:pt x="452297" y="800067"/>
                </a:lnTo>
                <a:lnTo>
                  <a:pt x="457461" y="800067"/>
                </a:lnTo>
                <a:lnTo>
                  <a:pt x="490326" y="828807"/>
                </a:lnTo>
                <a:lnTo>
                  <a:pt x="491362" y="844113"/>
                </a:lnTo>
                <a:lnTo>
                  <a:pt x="490371" y="849096"/>
                </a:lnTo>
                <a:lnTo>
                  <a:pt x="462460" y="877007"/>
                </a:lnTo>
                <a:lnTo>
                  <a:pt x="457477" y="877998"/>
                </a:lnTo>
                <a:close/>
              </a:path>
              <a:path w="904875" h="1678305">
                <a:moveTo>
                  <a:pt x="869912" y="878047"/>
                </a:moveTo>
                <a:lnTo>
                  <a:pt x="833602" y="862570"/>
                </a:lnTo>
                <a:lnTo>
                  <a:pt x="826122" y="833352"/>
                </a:lnTo>
                <a:lnTo>
                  <a:pt x="827164" y="828379"/>
                </a:lnTo>
                <a:lnTo>
                  <a:pt x="855357" y="800755"/>
                </a:lnTo>
                <a:lnTo>
                  <a:pt x="860350" y="799815"/>
                </a:lnTo>
                <a:lnTo>
                  <a:pt x="865530" y="799868"/>
                </a:lnTo>
                <a:lnTo>
                  <a:pt x="865530" y="800067"/>
                </a:lnTo>
                <a:lnTo>
                  <a:pt x="870693" y="800120"/>
                </a:lnTo>
                <a:lnTo>
                  <a:pt x="903263" y="829196"/>
                </a:lnTo>
                <a:lnTo>
                  <a:pt x="904222" y="834169"/>
                </a:lnTo>
                <a:lnTo>
                  <a:pt x="904142" y="844512"/>
                </a:lnTo>
                <a:lnTo>
                  <a:pt x="874905" y="877107"/>
                </a:lnTo>
                <a:lnTo>
                  <a:pt x="869912" y="878047"/>
                </a:lnTo>
                <a:close/>
              </a:path>
              <a:path w="904875" h="1678305">
                <a:moveTo>
                  <a:pt x="33949" y="1278151"/>
                </a:moveTo>
                <a:lnTo>
                  <a:pt x="1001" y="1249279"/>
                </a:lnTo>
                <a:lnTo>
                  <a:pt x="5" y="1244294"/>
                </a:lnTo>
                <a:lnTo>
                  <a:pt x="20" y="1233805"/>
                </a:lnTo>
                <a:lnTo>
                  <a:pt x="28917" y="1201000"/>
                </a:lnTo>
                <a:lnTo>
                  <a:pt x="33882" y="1200012"/>
                </a:lnTo>
                <a:lnTo>
                  <a:pt x="44237" y="1200012"/>
                </a:lnTo>
                <a:lnTo>
                  <a:pt x="77116" y="1228833"/>
                </a:lnTo>
                <a:lnTo>
                  <a:pt x="78117" y="1233805"/>
                </a:lnTo>
                <a:lnTo>
                  <a:pt x="78117" y="1244294"/>
                </a:lnTo>
                <a:lnTo>
                  <a:pt x="49299" y="1277133"/>
                </a:lnTo>
                <a:lnTo>
                  <a:pt x="33949" y="1278151"/>
                </a:lnTo>
                <a:close/>
              </a:path>
              <a:path w="904875" h="1678305">
                <a:moveTo>
                  <a:pt x="447181" y="1278152"/>
                </a:moveTo>
                <a:lnTo>
                  <a:pt x="414233" y="1249279"/>
                </a:lnTo>
                <a:lnTo>
                  <a:pt x="413237" y="1244294"/>
                </a:lnTo>
                <a:lnTo>
                  <a:pt x="413252" y="1233805"/>
                </a:lnTo>
                <a:lnTo>
                  <a:pt x="442152" y="1201000"/>
                </a:lnTo>
                <a:lnTo>
                  <a:pt x="447114" y="1200012"/>
                </a:lnTo>
                <a:lnTo>
                  <a:pt x="457470" y="1200012"/>
                </a:lnTo>
                <a:lnTo>
                  <a:pt x="490349" y="1228833"/>
                </a:lnTo>
                <a:lnTo>
                  <a:pt x="491350" y="1244294"/>
                </a:lnTo>
                <a:lnTo>
                  <a:pt x="490396" y="1249149"/>
                </a:lnTo>
                <a:lnTo>
                  <a:pt x="462532" y="1277133"/>
                </a:lnTo>
                <a:lnTo>
                  <a:pt x="447181" y="1278152"/>
                </a:lnTo>
                <a:close/>
              </a:path>
              <a:path w="904875" h="1678305">
                <a:moveTo>
                  <a:pt x="870257" y="1278149"/>
                </a:moveTo>
                <a:lnTo>
                  <a:pt x="833742" y="1262904"/>
                </a:lnTo>
                <a:lnTo>
                  <a:pt x="826061" y="1244172"/>
                </a:lnTo>
                <a:lnTo>
                  <a:pt x="826096" y="1233647"/>
                </a:lnTo>
                <a:lnTo>
                  <a:pt x="855329" y="1200904"/>
                </a:lnTo>
                <a:lnTo>
                  <a:pt x="860335" y="1199959"/>
                </a:lnTo>
                <a:lnTo>
                  <a:pt x="870667" y="1200064"/>
                </a:lnTo>
                <a:lnTo>
                  <a:pt x="903195" y="1228897"/>
                </a:lnTo>
                <a:lnTo>
                  <a:pt x="904208" y="1244172"/>
                </a:lnTo>
                <a:lnTo>
                  <a:pt x="903225" y="1249170"/>
                </a:lnTo>
                <a:lnTo>
                  <a:pt x="875255" y="1277162"/>
                </a:lnTo>
                <a:lnTo>
                  <a:pt x="870257" y="1278149"/>
                </a:lnTo>
                <a:close/>
              </a:path>
              <a:path w="904875" h="1678305">
                <a:moveTo>
                  <a:pt x="44245" y="1677787"/>
                </a:moveTo>
                <a:lnTo>
                  <a:pt x="33884" y="1677787"/>
                </a:lnTo>
                <a:lnTo>
                  <a:pt x="28901" y="1676796"/>
                </a:lnTo>
                <a:lnTo>
                  <a:pt x="991" y="1648885"/>
                </a:lnTo>
                <a:lnTo>
                  <a:pt x="0" y="1643902"/>
                </a:lnTo>
                <a:lnTo>
                  <a:pt x="0" y="1633541"/>
                </a:lnTo>
                <a:lnTo>
                  <a:pt x="28901" y="1600648"/>
                </a:lnTo>
                <a:lnTo>
                  <a:pt x="33884" y="1599656"/>
                </a:lnTo>
                <a:lnTo>
                  <a:pt x="39065" y="1599656"/>
                </a:lnTo>
                <a:lnTo>
                  <a:pt x="39065" y="1599856"/>
                </a:lnTo>
                <a:lnTo>
                  <a:pt x="44229" y="1599856"/>
                </a:lnTo>
                <a:lnTo>
                  <a:pt x="77093" y="1628596"/>
                </a:lnTo>
                <a:lnTo>
                  <a:pt x="78130" y="1643902"/>
                </a:lnTo>
                <a:lnTo>
                  <a:pt x="77138" y="1648885"/>
                </a:lnTo>
                <a:lnTo>
                  <a:pt x="49229" y="1676796"/>
                </a:lnTo>
                <a:lnTo>
                  <a:pt x="44245" y="1677787"/>
                </a:lnTo>
                <a:close/>
              </a:path>
              <a:path w="904875" h="1678305">
                <a:moveTo>
                  <a:pt x="457477" y="1677787"/>
                </a:moveTo>
                <a:lnTo>
                  <a:pt x="447117" y="1677787"/>
                </a:lnTo>
                <a:lnTo>
                  <a:pt x="442133" y="1676796"/>
                </a:lnTo>
                <a:lnTo>
                  <a:pt x="414223" y="1648885"/>
                </a:lnTo>
                <a:lnTo>
                  <a:pt x="413232" y="1643902"/>
                </a:lnTo>
                <a:lnTo>
                  <a:pt x="413232" y="1633541"/>
                </a:lnTo>
                <a:lnTo>
                  <a:pt x="442133" y="1600647"/>
                </a:lnTo>
                <a:lnTo>
                  <a:pt x="447117" y="1599656"/>
                </a:lnTo>
                <a:lnTo>
                  <a:pt x="452297" y="1599656"/>
                </a:lnTo>
                <a:lnTo>
                  <a:pt x="452297" y="1599856"/>
                </a:lnTo>
                <a:lnTo>
                  <a:pt x="457461" y="1599856"/>
                </a:lnTo>
                <a:lnTo>
                  <a:pt x="490326" y="1628596"/>
                </a:lnTo>
                <a:lnTo>
                  <a:pt x="491362" y="1643902"/>
                </a:lnTo>
                <a:lnTo>
                  <a:pt x="490371" y="1648885"/>
                </a:lnTo>
                <a:lnTo>
                  <a:pt x="462460" y="1676796"/>
                </a:lnTo>
                <a:lnTo>
                  <a:pt x="457477" y="1677787"/>
                </a:lnTo>
                <a:close/>
              </a:path>
              <a:path w="904875" h="1678305">
                <a:moveTo>
                  <a:pt x="870257" y="1677794"/>
                </a:moveTo>
                <a:lnTo>
                  <a:pt x="833742" y="1662549"/>
                </a:lnTo>
                <a:lnTo>
                  <a:pt x="826061" y="1643816"/>
                </a:lnTo>
                <a:lnTo>
                  <a:pt x="826096" y="1633292"/>
                </a:lnTo>
                <a:lnTo>
                  <a:pt x="855329" y="1600549"/>
                </a:lnTo>
                <a:lnTo>
                  <a:pt x="860335" y="1599603"/>
                </a:lnTo>
                <a:lnTo>
                  <a:pt x="865530" y="1599656"/>
                </a:lnTo>
                <a:lnTo>
                  <a:pt x="865530" y="1599856"/>
                </a:lnTo>
                <a:lnTo>
                  <a:pt x="870649" y="1599908"/>
                </a:lnTo>
                <a:lnTo>
                  <a:pt x="903149" y="1628580"/>
                </a:lnTo>
                <a:lnTo>
                  <a:pt x="904208" y="1643816"/>
                </a:lnTo>
                <a:lnTo>
                  <a:pt x="903225" y="1648815"/>
                </a:lnTo>
                <a:lnTo>
                  <a:pt x="875255" y="1676806"/>
                </a:lnTo>
                <a:lnTo>
                  <a:pt x="870257" y="1677794"/>
                </a:lnTo>
                <a:close/>
              </a:path>
            </a:pathLst>
          </a:custGeom>
          <a:solidFill>
            <a:srgbClr val="FD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3048" y="130106"/>
            <a:ext cx="2161205" cy="1711533"/>
          </a:xfrm>
          <a:prstGeom prst="rect">
            <a:avLst/>
          </a:prstGeom>
        </p:spPr>
      </p:pic>
      <p:sp>
        <p:nvSpPr>
          <p:cNvPr id="22" name="object 12">
            <a:extLst>
              <a:ext uri="{FF2B5EF4-FFF2-40B4-BE49-F238E27FC236}">
                <a16:creationId xmlns:a16="http://schemas.microsoft.com/office/drawing/2014/main" id="{744FD3AF-8300-C426-208A-2B0495DA72CA}"/>
              </a:ext>
            </a:extLst>
          </p:cNvPr>
          <p:cNvSpPr txBox="1"/>
          <p:nvPr/>
        </p:nvSpPr>
        <p:spPr>
          <a:xfrm>
            <a:off x="3975417" y="297290"/>
            <a:ext cx="310749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Lato"/>
                <a:cs typeface="Lato"/>
              </a:rPr>
              <a:t>Livorno</a:t>
            </a:r>
            <a:r>
              <a:rPr sz="2400" spc="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FFFFFF"/>
                </a:solidFill>
                <a:latin typeface="Lato"/>
                <a:cs typeface="Lato"/>
              </a:rPr>
              <a:t>10-11</a:t>
            </a:r>
            <a:r>
              <a:rPr sz="2400" spc="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Lato"/>
                <a:cs typeface="Lato"/>
              </a:rPr>
              <a:t>aprile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0AEDD4E-671E-1589-1F44-91BCE32B541F}"/>
              </a:ext>
            </a:extLst>
          </p:cNvPr>
          <p:cNvSpPr txBox="1"/>
          <p:nvPr/>
        </p:nvSpPr>
        <p:spPr>
          <a:xfrm>
            <a:off x="1603877" y="3190749"/>
            <a:ext cx="327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Le verità sono spesso relative..</a:t>
            </a:r>
            <a:endParaRPr lang="en-GB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0602457-A8D8-493F-6396-B475ECCAFCFE}"/>
              </a:ext>
            </a:extLst>
          </p:cNvPr>
          <p:cNvSpPr txBox="1"/>
          <p:nvPr/>
        </p:nvSpPr>
        <p:spPr>
          <a:xfrm>
            <a:off x="2353406" y="4500323"/>
            <a:ext cx="3376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Allargare il punto di vista?</a:t>
            </a:r>
            <a:endParaRPr lang="en-GB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4EF73B4-E8A9-84D9-6796-271E002EDC8C}"/>
              </a:ext>
            </a:extLst>
          </p:cNvPr>
          <p:cNvSpPr txBox="1"/>
          <p:nvPr/>
        </p:nvSpPr>
        <p:spPr>
          <a:xfrm>
            <a:off x="1932450" y="3780448"/>
            <a:ext cx="5064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La realtà </a:t>
            </a:r>
            <a:r>
              <a:rPr lang="it-IT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può essere molto </a:t>
            </a:r>
          </a:p>
          <a:p>
            <a:r>
              <a:rPr lang="it-IT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	c</a:t>
            </a:r>
            <a:r>
              <a:rPr lang="it-IT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omplessa e sfaccettata…</a:t>
            </a:r>
            <a:endParaRPr lang="en-GB" dirty="0"/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F5FC5EBB-C5D4-F63F-F8FF-3F0968332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819" y="5375501"/>
            <a:ext cx="7772400" cy="4415777"/>
          </a:xfrm>
          <a:prstGeom prst="rect">
            <a:avLst/>
          </a:prstGeom>
        </p:spPr>
      </p:pic>
      <p:grpSp>
        <p:nvGrpSpPr>
          <p:cNvPr id="43" name="Gruppo 42">
            <a:extLst>
              <a:ext uri="{FF2B5EF4-FFF2-40B4-BE49-F238E27FC236}">
                <a16:creationId xmlns:a16="http://schemas.microsoft.com/office/drawing/2014/main" id="{C76465B6-75D3-29B3-C527-1CE45CE7972A}"/>
              </a:ext>
            </a:extLst>
          </p:cNvPr>
          <p:cNvGrpSpPr/>
          <p:nvPr/>
        </p:nvGrpSpPr>
        <p:grpSpPr>
          <a:xfrm>
            <a:off x="2362200" y="2951148"/>
            <a:ext cx="14456238" cy="7145352"/>
            <a:chOff x="2362200" y="2951148"/>
            <a:chExt cx="14456238" cy="7145352"/>
          </a:xfrm>
        </p:grpSpPr>
        <p:sp>
          <p:nvSpPr>
            <p:cNvPr id="12" name="object 12"/>
            <p:cNvSpPr txBox="1"/>
            <p:nvPr/>
          </p:nvSpPr>
          <p:spPr>
            <a:xfrm>
              <a:off x="6654233" y="3836481"/>
              <a:ext cx="536729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FFFFFF"/>
                  </a:solidFill>
                  <a:latin typeface="Lato"/>
                  <a:cs typeface="Lato"/>
                </a:rPr>
                <a:t>L</a:t>
              </a:r>
              <a:r>
                <a:rPr lang="it-IT" dirty="0">
                  <a:solidFill>
                    <a:srgbClr val="0D0D0D"/>
                  </a:solidFill>
                  <a:highlight>
                    <a:srgbClr val="FFFFFF"/>
                  </a:highlight>
                  <a:latin typeface="Söhne"/>
                </a:rPr>
                <a:t>Il contesto cambia radicalmente la nostra conoscenza</a:t>
              </a:r>
              <a:endParaRPr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endParaRP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8E9C58AF-D9D5-E23A-22D9-73D39CDCB851}"/>
                </a:ext>
              </a:extLst>
            </p:cNvPr>
            <p:cNvSpPr txBox="1"/>
            <p:nvPr/>
          </p:nvSpPr>
          <p:spPr>
            <a:xfrm>
              <a:off x="12738617" y="2951148"/>
              <a:ext cx="4079821" cy="40318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3200" b="1" i="1" dirty="0">
                  <a:solidFill>
                    <a:schemeClr val="bg1"/>
                  </a:solidFill>
                  <a:latin typeface="CIDFont+F3"/>
                </a:rPr>
                <a:t>Verità </a:t>
              </a:r>
              <a:r>
                <a:rPr lang="it-IT" sz="3200" b="1" i="1" dirty="0" err="1">
                  <a:solidFill>
                    <a:schemeClr val="bg1"/>
                  </a:solidFill>
                  <a:latin typeface="CIDFont+F3"/>
                </a:rPr>
                <a:t>parzili</a:t>
              </a:r>
              <a:endParaRPr lang="it-IT" sz="3200" b="1" i="1" dirty="0">
                <a:solidFill>
                  <a:schemeClr val="bg1"/>
                </a:solidFill>
                <a:latin typeface="CIDFont+F3"/>
              </a:endParaRPr>
            </a:p>
            <a:p>
              <a:pPr algn="ctr"/>
              <a:r>
                <a:rPr lang="it-IT" sz="3200" b="1" i="1" dirty="0">
                  <a:solidFill>
                    <a:schemeClr val="bg1"/>
                  </a:solidFill>
                  <a:effectLst/>
                  <a:latin typeface="CIDFont+F3"/>
                </a:rPr>
                <a:t>&amp;</a:t>
              </a:r>
            </a:p>
            <a:p>
              <a:pPr algn="ctr"/>
              <a:r>
                <a:rPr lang="it-IT" sz="3200" b="1" i="1" dirty="0">
                  <a:solidFill>
                    <a:schemeClr val="bg1"/>
                  </a:solidFill>
                  <a:latin typeface="CIDFont+F3"/>
                </a:rPr>
                <a:t>Visione d’insieme</a:t>
              </a:r>
            </a:p>
            <a:p>
              <a:pPr algn="ctr"/>
              <a:endParaRPr lang="it-IT" sz="3200" b="1" dirty="0">
                <a:solidFill>
                  <a:schemeClr val="bg1"/>
                </a:solidFill>
                <a:latin typeface="CIDFont+F3"/>
              </a:endParaRPr>
            </a:p>
            <a:p>
              <a:pPr algn="ctr"/>
              <a:r>
                <a:rPr lang="it-IT" sz="3200" b="1" dirty="0">
                  <a:solidFill>
                    <a:schemeClr val="bg1"/>
                  </a:solidFill>
                  <a:latin typeface="CIDFont+F3"/>
                </a:rPr>
                <a:t>L’ECOLOGIA PARTE DALLE OSSERVAZIONI PER ARRIVARE ALLA VISIONE D’INSIEME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1BE25918-B7C4-562E-BDF4-C8E873FE7968}"/>
                </a:ext>
              </a:extLst>
            </p:cNvPr>
            <p:cNvSpPr txBox="1"/>
            <p:nvPr/>
          </p:nvSpPr>
          <p:spPr>
            <a:xfrm>
              <a:off x="6923309" y="4511276"/>
              <a:ext cx="60760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0" i="0" u="none" strike="noStrike" dirty="0">
                  <a:solidFill>
                    <a:srgbClr val="0D0D0D"/>
                  </a:solidFill>
                  <a:effectLst/>
                  <a:highlight>
                    <a:srgbClr val="FFFFFF"/>
                  </a:highlight>
                  <a:latin typeface="Söhne"/>
                </a:rPr>
                <a:t>La comprensione completa richiede </a:t>
              </a:r>
              <a:r>
                <a:rPr lang="it-IT" b="1" i="0" u="none" strike="noStrike" dirty="0">
                  <a:solidFill>
                    <a:srgbClr val="0D0D0D"/>
                  </a:solidFill>
                  <a:effectLst/>
                  <a:highlight>
                    <a:srgbClr val="FFFFFF"/>
                  </a:highlight>
                  <a:latin typeface="Söhne"/>
                </a:rPr>
                <a:t>una visione d'insieme</a:t>
              </a:r>
              <a:endParaRPr lang="en-GB" b="1" dirty="0"/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7693C969-AC3E-DBF2-4CD7-2AA17FD71686}"/>
                </a:ext>
              </a:extLst>
            </p:cNvPr>
            <p:cNvSpPr txBox="1"/>
            <p:nvPr/>
          </p:nvSpPr>
          <p:spPr>
            <a:xfrm>
              <a:off x="6248400" y="3190878"/>
              <a:ext cx="506417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0" i="0" u="none" strike="noStrike" dirty="0">
                  <a:solidFill>
                    <a:srgbClr val="0D0D0D"/>
                  </a:solidFill>
                  <a:effectLst/>
                  <a:highlight>
                    <a:srgbClr val="FFFFFF"/>
                  </a:highlight>
                  <a:latin typeface="Söhne"/>
                </a:rPr>
                <a:t>Ogni dettaglio ha un ruolo nel quadro più ampio</a:t>
              </a:r>
              <a:endParaRPr lang="en-GB" dirty="0"/>
            </a:p>
          </p:txBody>
        </p:sp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94E8AE6A-0316-78C0-C03C-4AF5A5C70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2200" y="5364325"/>
              <a:ext cx="7772400" cy="473217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0" name="Freccia destra 39">
              <a:extLst>
                <a:ext uri="{FF2B5EF4-FFF2-40B4-BE49-F238E27FC236}">
                  <a16:creationId xmlns:a16="http://schemas.microsoft.com/office/drawing/2014/main" id="{1974A891-A48C-287E-DDC5-78ABC0D15056}"/>
                </a:ext>
              </a:extLst>
            </p:cNvPr>
            <p:cNvSpPr/>
            <p:nvPr/>
          </p:nvSpPr>
          <p:spPr>
            <a:xfrm>
              <a:off x="5744708" y="3908727"/>
              <a:ext cx="642758" cy="477433"/>
            </a:xfrm>
            <a:prstGeom prst="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6F3604C-3100-373F-B3D8-805D808E20E3}"/>
              </a:ext>
            </a:extLst>
          </p:cNvPr>
          <p:cNvSpPr txBox="1"/>
          <p:nvPr/>
        </p:nvSpPr>
        <p:spPr>
          <a:xfrm>
            <a:off x="19715356" y="-557561"/>
            <a:ext cx="18473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2" name="object 12">
            <a:extLst>
              <a:ext uri="{FF2B5EF4-FFF2-40B4-BE49-F238E27FC236}">
                <a16:creationId xmlns:a16="http://schemas.microsoft.com/office/drawing/2014/main" id="{434382AB-3023-9FCE-3762-090C4781E533}"/>
              </a:ext>
            </a:extLst>
          </p:cNvPr>
          <p:cNvSpPr txBox="1"/>
          <p:nvPr/>
        </p:nvSpPr>
        <p:spPr>
          <a:xfrm>
            <a:off x="4736406" y="1105743"/>
            <a:ext cx="7404484" cy="1256754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4000" b="1" dirty="0">
                <a:solidFill>
                  <a:srgbClr val="99082E"/>
                </a:solidFill>
                <a:latin typeface="Lato"/>
                <a:cs typeface="Lato"/>
              </a:rPr>
              <a:t>L’ECOLOGIA AGRARIA DI IERI,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4000" b="1" dirty="0">
                <a:solidFill>
                  <a:srgbClr val="99082E"/>
                </a:solidFill>
                <a:latin typeface="Lato"/>
                <a:cs typeface="Lato"/>
              </a:rPr>
              <a:t>OGGI e DOMANI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2450210" y="0"/>
            <a:ext cx="4610017" cy="10287000"/>
          </a:xfrm>
          <a:custGeom>
            <a:avLst/>
            <a:gdLst/>
            <a:ahLst/>
            <a:cxnLst/>
            <a:rect l="l" t="t" r="r" b="b"/>
            <a:pathLst>
              <a:path w="3331209" h="10287000">
                <a:moveTo>
                  <a:pt x="0" y="0"/>
                </a:moveTo>
                <a:lnTo>
                  <a:pt x="3331028" y="0"/>
                </a:lnTo>
                <a:lnTo>
                  <a:pt x="333102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990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1543050" cy="10287000"/>
            <a:chOff x="0" y="0"/>
            <a:chExt cx="1543050" cy="1028700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543050" cy="10287000"/>
            </a:xfrm>
            <a:custGeom>
              <a:avLst/>
              <a:gdLst/>
              <a:ahLst/>
              <a:cxnLst/>
              <a:rect l="l" t="t" r="r" b="b"/>
              <a:pathLst>
                <a:path w="1543050" h="10287000">
                  <a:moveTo>
                    <a:pt x="0" y="10287000"/>
                  </a:moveTo>
                  <a:lnTo>
                    <a:pt x="0" y="0"/>
                  </a:lnTo>
                  <a:lnTo>
                    <a:pt x="1543049" y="0"/>
                  </a:lnTo>
                  <a:lnTo>
                    <a:pt x="1543049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9907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27773" y="4163621"/>
              <a:ext cx="110489" cy="2819400"/>
            </a:xfrm>
            <a:custGeom>
              <a:avLst/>
              <a:gdLst/>
              <a:ahLst/>
              <a:cxnLst/>
              <a:rect l="l" t="t" r="r" b="b"/>
              <a:pathLst>
                <a:path w="110490" h="2819400">
                  <a:moveTo>
                    <a:pt x="110236" y="2819206"/>
                  </a:moveTo>
                  <a:lnTo>
                    <a:pt x="0" y="2819206"/>
                  </a:lnTo>
                  <a:lnTo>
                    <a:pt x="0" y="0"/>
                  </a:lnTo>
                  <a:lnTo>
                    <a:pt x="110236" y="0"/>
                  </a:lnTo>
                  <a:lnTo>
                    <a:pt x="110236" y="28192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799427" y="207120"/>
            <a:ext cx="3459479" cy="571500"/>
          </a:xfrm>
          <a:custGeom>
            <a:avLst/>
            <a:gdLst/>
            <a:ahLst/>
            <a:cxnLst/>
            <a:rect l="l" t="t" r="r" b="b"/>
            <a:pathLst>
              <a:path w="3459479" h="571500">
                <a:moveTo>
                  <a:pt x="3287549" y="570924"/>
                </a:moveTo>
                <a:lnTo>
                  <a:pt x="171351" y="570924"/>
                </a:lnTo>
                <a:lnTo>
                  <a:pt x="125774" y="564800"/>
                </a:lnTo>
                <a:lnTo>
                  <a:pt x="84818" y="547516"/>
                </a:lnTo>
                <a:lnTo>
                  <a:pt x="50119" y="520707"/>
                </a:lnTo>
                <a:lnTo>
                  <a:pt x="23310" y="486008"/>
                </a:lnTo>
                <a:lnTo>
                  <a:pt x="6026" y="445052"/>
                </a:lnTo>
                <a:lnTo>
                  <a:pt x="0" y="400198"/>
                </a:lnTo>
                <a:lnTo>
                  <a:pt x="0" y="170725"/>
                </a:lnTo>
                <a:lnTo>
                  <a:pt x="6026" y="125871"/>
                </a:lnTo>
                <a:lnTo>
                  <a:pt x="23310" y="84915"/>
                </a:lnTo>
                <a:lnTo>
                  <a:pt x="50119" y="50216"/>
                </a:lnTo>
                <a:lnTo>
                  <a:pt x="84818" y="23407"/>
                </a:lnTo>
                <a:lnTo>
                  <a:pt x="125774" y="6124"/>
                </a:lnTo>
                <a:lnTo>
                  <a:pt x="171352" y="0"/>
                </a:lnTo>
                <a:lnTo>
                  <a:pt x="3287548" y="0"/>
                </a:lnTo>
                <a:lnTo>
                  <a:pt x="3333126" y="6124"/>
                </a:lnTo>
                <a:lnTo>
                  <a:pt x="3374083" y="23407"/>
                </a:lnTo>
                <a:lnTo>
                  <a:pt x="3408782" y="50216"/>
                </a:lnTo>
                <a:lnTo>
                  <a:pt x="3435591" y="84915"/>
                </a:lnTo>
                <a:lnTo>
                  <a:pt x="3452874" y="125871"/>
                </a:lnTo>
                <a:lnTo>
                  <a:pt x="3458901" y="170725"/>
                </a:lnTo>
                <a:lnTo>
                  <a:pt x="3458901" y="400198"/>
                </a:lnTo>
                <a:lnTo>
                  <a:pt x="3452874" y="445052"/>
                </a:lnTo>
                <a:lnTo>
                  <a:pt x="3435591" y="486008"/>
                </a:lnTo>
                <a:lnTo>
                  <a:pt x="3408782" y="520707"/>
                </a:lnTo>
                <a:lnTo>
                  <a:pt x="3374083" y="547516"/>
                </a:lnTo>
                <a:lnTo>
                  <a:pt x="3333126" y="564800"/>
                </a:lnTo>
                <a:lnTo>
                  <a:pt x="3287549" y="570924"/>
                </a:lnTo>
                <a:close/>
              </a:path>
            </a:pathLst>
          </a:custGeom>
          <a:solidFill>
            <a:srgbClr val="990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74715" y="3260516"/>
            <a:ext cx="310749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Lato"/>
                <a:cs typeface="Lato"/>
              </a:rPr>
              <a:t>Livorno</a:t>
            </a:r>
            <a:r>
              <a:rPr sz="2400" spc="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FFFFFF"/>
                </a:solidFill>
                <a:latin typeface="Lato"/>
                <a:cs typeface="Lato"/>
              </a:rPr>
              <a:t>10-11</a:t>
            </a:r>
            <a:r>
              <a:rPr sz="2400" spc="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Lato"/>
                <a:cs typeface="Lato"/>
              </a:rPr>
              <a:t>aprile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8959" y="195491"/>
            <a:ext cx="904875" cy="1678305"/>
          </a:xfrm>
          <a:custGeom>
            <a:avLst/>
            <a:gdLst/>
            <a:ahLst/>
            <a:cxnLst/>
            <a:rect l="l" t="t" r="r" b="b"/>
            <a:pathLst>
              <a:path w="904875" h="1678305">
                <a:moveTo>
                  <a:pt x="44445" y="78210"/>
                </a:moveTo>
                <a:lnTo>
                  <a:pt x="34084" y="78210"/>
                </a:lnTo>
                <a:lnTo>
                  <a:pt x="29101" y="77218"/>
                </a:lnTo>
                <a:lnTo>
                  <a:pt x="1190" y="49308"/>
                </a:lnTo>
                <a:lnTo>
                  <a:pt x="199" y="44325"/>
                </a:lnTo>
                <a:lnTo>
                  <a:pt x="203" y="33947"/>
                </a:lnTo>
                <a:lnTo>
                  <a:pt x="29101" y="1070"/>
                </a:lnTo>
                <a:lnTo>
                  <a:pt x="44263" y="52"/>
                </a:lnTo>
                <a:lnTo>
                  <a:pt x="49266" y="1024"/>
                </a:lnTo>
                <a:lnTo>
                  <a:pt x="77339" y="28981"/>
                </a:lnTo>
                <a:lnTo>
                  <a:pt x="78330" y="33947"/>
                </a:lnTo>
                <a:lnTo>
                  <a:pt x="78330" y="44325"/>
                </a:lnTo>
                <a:lnTo>
                  <a:pt x="49428" y="77218"/>
                </a:lnTo>
                <a:lnTo>
                  <a:pt x="44445" y="78210"/>
                </a:lnTo>
                <a:close/>
              </a:path>
              <a:path w="904875" h="1678305">
                <a:moveTo>
                  <a:pt x="457677" y="78210"/>
                </a:moveTo>
                <a:lnTo>
                  <a:pt x="447316" y="78210"/>
                </a:lnTo>
                <a:lnTo>
                  <a:pt x="442333" y="77218"/>
                </a:lnTo>
                <a:lnTo>
                  <a:pt x="414423" y="49308"/>
                </a:lnTo>
                <a:lnTo>
                  <a:pt x="413431" y="44325"/>
                </a:lnTo>
                <a:lnTo>
                  <a:pt x="413435" y="33947"/>
                </a:lnTo>
                <a:lnTo>
                  <a:pt x="442333" y="1070"/>
                </a:lnTo>
                <a:lnTo>
                  <a:pt x="457495" y="52"/>
                </a:lnTo>
                <a:lnTo>
                  <a:pt x="462499" y="1024"/>
                </a:lnTo>
                <a:lnTo>
                  <a:pt x="490571" y="28981"/>
                </a:lnTo>
                <a:lnTo>
                  <a:pt x="491562" y="33947"/>
                </a:lnTo>
                <a:lnTo>
                  <a:pt x="491562" y="44325"/>
                </a:lnTo>
                <a:lnTo>
                  <a:pt x="462660" y="77218"/>
                </a:lnTo>
                <a:lnTo>
                  <a:pt x="457677" y="78210"/>
                </a:lnTo>
                <a:close/>
              </a:path>
              <a:path w="904875" h="1678305">
                <a:moveTo>
                  <a:pt x="869986" y="78248"/>
                </a:moveTo>
                <a:lnTo>
                  <a:pt x="833592" y="62769"/>
                </a:lnTo>
                <a:lnTo>
                  <a:pt x="826130" y="33481"/>
                </a:lnTo>
                <a:lnTo>
                  <a:pt x="827185" y="28500"/>
                </a:lnTo>
                <a:lnTo>
                  <a:pt x="855530" y="918"/>
                </a:lnTo>
                <a:lnTo>
                  <a:pt x="860538" y="0"/>
                </a:lnTo>
                <a:lnTo>
                  <a:pt x="865729" y="79"/>
                </a:lnTo>
                <a:lnTo>
                  <a:pt x="865530" y="79"/>
                </a:lnTo>
                <a:lnTo>
                  <a:pt x="870693" y="132"/>
                </a:lnTo>
                <a:lnTo>
                  <a:pt x="903263" y="29208"/>
                </a:lnTo>
                <a:lnTo>
                  <a:pt x="904222" y="34181"/>
                </a:lnTo>
                <a:lnTo>
                  <a:pt x="904168" y="44536"/>
                </a:lnTo>
                <a:lnTo>
                  <a:pt x="874988" y="77296"/>
                </a:lnTo>
                <a:lnTo>
                  <a:pt x="869986" y="78248"/>
                </a:lnTo>
                <a:close/>
              </a:path>
              <a:path w="904875" h="1678305">
                <a:moveTo>
                  <a:pt x="33949" y="478362"/>
                </a:moveTo>
                <a:lnTo>
                  <a:pt x="1001" y="449490"/>
                </a:lnTo>
                <a:lnTo>
                  <a:pt x="4" y="444505"/>
                </a:lnTo>
                <a:lnTo>
                  <a:pt x="20" y="434017"/>
                </a:lnTo>
                <a:lnTo>
                  <a:pt x="28917" y="401211"/>
                </a:lnTo>
                <a:lnTo>
                  <a:pt x="33881" y="400223"/>
                </a:lnTo>
                <a:lnTo>
                  <a:pt x="44237" y="400223"/>
                </a:lnTo>
                <a:lnTo>
                  <a:pt x="77116" y="429044"/>
                </a:lnTo>
                <a:lnTo>
                  <a:pt x="78117" y="434017"/>
                </a:lnTo>
                <a:lnTo>
                  <a:pt x="78117" y="444505"/>
                </a:lnTo>
                <a:lnTo>
                  <a:pt x="49299" y="477344"/>
                </a:lnTo>
                <a:lnTo>
                  <a:pt x="33949" y="478362"/>
                </a:lnTo>
                <a:close/>
              </a:path>
              <a:path w="904875" h="1678305">
                <a:moveTo>
                  <a:pt x="447181" y="478362"/>
                </a:moveTo>
                <a:lnTo>
                  <a:pt x="414233" y="449490"/>
                </a:lnTo>
                <a:lnTo>
                  <a:pt x="413237" y="444505"/>
                </a:lnTo>
                <a:lnTo>
                  <a:pt x="413252" y="434017"/>
                </a:lnTo>
                <a:lnTo>
                  <a:pt x="442150" y="401211"/>
                </a:lnTo>
                <a:lnTo>
                  <a:pt x="447114" y="400223"/>
                </a:lnTo>
                <a:lnTo>
                  <a:pt x="457469" y="400223"/>
                </a:lnTo>
                <a:lnTo>
                  <a:pt x="490349" y="429044"/>
                </a:lnTo>
                <a:lnTo>
                  <a:pt x="491350" y="444505"/>
                </a:lnTo>
                <a:lnTo>
                  <a:pt x="490396" y="449360"/>
                </a:lnTo>
                <a:lnTo>
                  <a:pt x="462532" y="477344"/>
                </a:lnTo>
                <a:lnTo>
                  <a:pt x="447181" y="478362"/>
                </a:lnTo>
                <a:close/>
              </a:path>
              <a:path w="904875" h="1678305">
                <a:moveTo>
                  <a:pt x="869912" y="478403"/>
                </a:moveTo>
                <a:lnTo>
                  <a:pt x="833602" y="462925"/>
                </a:lnTo>
                <a:lnTo>
                  <a:pt x="826122" y="433707"/>
                </a:lnTo>
                <a:lnTo>
                  <a:pt x="827164" y="428735"/>
                </a:lnTo>
                <a:lnTo>
                  <a:pt x="855357" y="401111"/>
                </a:lnTo>
                <a:lnTo>
                  <a:pt x="860350" y="400170"/>
                </a:lnTo>
                <a:lnTo>
                  <a:pt x="870710" y="400276"/>
                </a:lnTo>
                <a:lnTo>
                  <a:pt x="903308" y="429514"/>
                </a:lnTo>
                <a:lnTo>
                  <a:pt x="904249" y="434508"/>
                </a:lnTo>
                <a:lnTo>
                  <a:pt x="904142" y="444868"/>
                </a:lnTo>
                <a:lnTo>
                  <a:pt x="874905" y="477462"/>
                </a:lnTo>
                <a:lnTo>
                  <a:pt x="869912" y="478403"/>
                </a:lnTo>
                <a:close/>
              </a:path>
              <a:path w="904875" h="1678305">
                <a:moveTo>
                  <a:pt x="44245" y="877998"/>
                </a:moveTo>
                <a:lnTo>
                  <a:pt x="33884" y="877998"/>
                </a:lnTo>
                <a:lnTo>
                  <a:pt x="28901" y="877007"/>
                </a:lnTo>
                <a:lnTo>
                  <a:pt x="991" y="849096"/>
                </a:lnTo>
                <a:lnTo>
                  <a:pt x="0" y="844113"/>
                </a:lnTo>
                <a:lnTo>
                  <a:pt x="0" y="833753"/>
                </a:lnTo>
                <a:lnTo>
                  <a:pt x="28901" y="800859"/>
                </a:lnTo>
                <a:lnTo>
                  <a:pt x="33884" y="799868"/>
                </a:lnTo>
                <a:lnTo>
                  <a:pt x="39065" y="799868"/>
                </a:lnTo>
                <a:lnTo>
                  <a:pt x="39065" y="800067"/>
                </a:lnTo>
                <a:lnTo>
                  <a:pt x="44229" y="800067"/>
                </a:lnTo>
                <a:lnTo>
                  <a:pt x="77093" y="828807"/>
                </a:lnTo>
                <a:lnTo>
                  <a:pt x="78130" y="844113"/>
                </a:lnTo>
                <a:lnTo>
                  <a:pt x="77138" y="849096"/>
                </a:lnTo>
                <a:lnTo>
                  <a:pt x="49229" y="877007"/>
                </a:lnTo>
                <a:lnTo>
                  <a:pt x="44245" y="877998"/>
                </a:lnTo>
                <a:close/>
              </a:path>
              <a:path w="904875" h="1678305">
                <a:moveTo>
                  <a:pt x="457477" y="877998"/>
                </a:moveTo>
                <a:lnTo>
                  <a:pt x="447117" y="877998"/>
                </a:lnTo>
                <a:lnTo>
                  <a:pt x="442133" y="877007"/>
                </a:lnTo>
                <a:lnTo>
                  <a:pt x="414223" y="849096"/>
                </a:lnTo>
                <a:lnTo>
                  <a:pt x="413232" y="844113"/>
                </a:lnTo>
                <a:lnTo>
                  <a:pt x="413232" y="833753"/>
                </a:lnTo>
                <a:lnTo>
                  <a:pt x="442133" y="800859"/>
                </a:lnTo>
                <a:lnTo>
                  <a:pt x="447117" y="799868"/>
                </a:lnTo>
                <a:lnTo>
                  <a:pt x="452297" y="799868"/>
                </a:lnTo>
                <a:lnTo>
                  <a:pt x="452297" y="800067"/>
                </a:lnTo>
                <a:lnTo>
                  <a:pt x="457461" y="800067"/>
                </a:lnTo>
                <a:lnTo>
                  <a:pt x="490326" y="828807"/>
                </a:lnTo>
                <a:lnTo>
                  <a:pt x="491362" y="844113"/>
                </a:lnTo>
                <a:lnTo>
                  <a:pt x="490371" y="849096"/>
                </a:lnTo>
                <a:lnTo>
                  <a:pt x="462460" y="877007"/>
                </a:lnTo>
                <a:lnTo>
                  <a:pt x="457477" y="877998"/>
                </a:lnTo>
                <a:close/>
              </a:path>
              <a:path w="904875" h="1678305">
                <a:moveTo>
                  <a:pt x="869912" y="878047"/>
                </a:moveTo>
                <a:lnTo>
                  <a:pt x="833602" y="862570"/>
                </a:lnTo>
                <a:lnTo>
                  <a:pt x="826122" y="833352"/>
                </a:lnTo>
                <a:lnTo>
                  <a:pt x="827164" y="828379"/>
                </a:lnTo>
                <a:lnTo>
                  <a:pt x="855357" y="800755"/>
                </a:lnTo>
                <a:lnTo>
                  <a:pt x="860350" y="799815"/>
                </a:lnTo>
                <a:lnTo>
                  <a:pt x="865530" y="799868"/>
                </a:lnTo>
                <a:lnTo>
                  <a:pt x="865530" y="800067"/>
                </a:lnTo>
                <a:lnTo>
                  <a:pt x="870693" y="800120"/>
                </a:lnTo>
                <a:lnTo>
                  <a:pt x="903263" y="829196"/>
                </a:lnTo>
                <a:lnTo>
                  <a:pt x="904222" y="834169"/>
                </a:lnTo>
                <a:lnTo>
                  <a:pt x="904142" y="844512"/>
                </a:lnTo>
                <a:lnTo>
                  <a:pt x="874905" y="877107"/>
                </a:lnTo>
                <a:lnTo>
                  <a:pt x="869912" y="878047"/>
                </a:lnTo>
                <a:close/>
              </a:path>
              <a:path w="904875" h="1678305">
                <a:moveTo>
                  <a:pt x="33949" y="1278151"/>
                </a:moveTo>
                <a:lnTo>
                  <a:pt x="1001" y="1249279"/>
                </a:lnTo>
                <a:lnTo>
                  <a:pt x="5" y="1244294"/>
                </a:lnTo>
                <a:lnTo>
                  <a:pt x="20" y="1233805"/>
                </a:lnTo>
                <a:lnTo>
                  <a:pt x="28917" y="1201000"/>
                </a:lnTo>
                <a:lnTo>
                  <a:pt x="33882" y="1200012"/>
                </a:lnTo>
                <a:lnTo>
                  <a:pt x="44237" y="1200012"/>
                </a:lnTo>
                <a:lnTo>
                  <a:pt x="77116" y="1228833"/>
                </a:lnTo>
                <a:lnTo>
                  <a:pt x="78117" y="1233805"/>
                </a:lnTo>
                <a:lnTo>
                  <a:pt x="78117" y="1244294"/>
                </a:lnTo>
                <a:lnTo>
                  <a:pt x="49299" y="1277133"/>
                </a:lnTo>
                <a:lnTo>
                  <a:pt x="33949" y="1278151"/>
                </a:lnTo>
                <a:close/>
              </a:path>
              <a:path w="904875" h="1678305">
                <a:moveTo>
                  <a:pt x="447181" y="1278152"/>
                </a:moveTo>
                <a:lnTo>
                  <a:pt x="414233" y="1249279"/>
                </a:lnTo>
                <a:lnTo>
                  <a:pt x="413237" y="1244294"/>
                </a:lnTo>
                <a:lnTo>
                  <a:pt x="413252" y="1233805"/>
                </a:lnTo>
                <a:lnTo>
                  <a:pt x="442152" y="1201000"/>
                </a:lnTo>
                <a:lnTo>
                  <a:pt x="447114" y="1200012"/>
                </a:lnTo>
                <a:lnTo>
                  <a:pt x="457470" y="1200012"/>
                </a:lnTo>
                <a:lnTo>
                  <a:pt x="490349" y="1228833"/>
                </a:lnTo>
                <a:lnTo>
                  <a:pt x="491350" y="1244294"/>
                </a:lnTo>
                <a:lnTo>
                  <a:pt x="490396" y="1249149"/>
                </a:lnTo>
                <a:lnTo>
                  <a:pt x="462532" y="1277133"/>
                </a:lnTo>
                <a:lnTo>
                  <a:pt x="447181" y="1278152"/>
                </a:lnTo>
                <a:close/>
              </a:path>
              <a:path w="904875" h="1678305">
                <a:moveTo>
                  <a:pt x="870257" y="1278149"/>
                </a:moveTo>
                <a:lnTo>
                  <a:pt x="833742" y="1262904"/>
                </a:lnTo>
                <a:lnTo>
                  <a:pt x="826061" y="1244172"/>
                </a:lnTo>
                <a:lnTo>
                  <a:pt x="826096" y="1233647"/>
                </a:lnTo>
                <a:lnTo>
                  <a:pt x="855329" y="1200904"/>
                </a:lnTo>
                <a:lnTo>
                  <a:pt x="860335" y="1199959"/>
                </a:lnTo>
                <a:lnTo>
                  <a:pt x="870667" y="1200064"/>
                </a:lnTo>
                <a:lnTo>
                  <a:pt x="903195" y="1228897"/>
                </a:lnTo>
                <a:lnTo>
                  <a:pt x="904208" y="1244172"/>
                </a:lnTo>
                <a:lnTo>
                  <a:pt x="903225" y="1249170"/>
                </a:lnTo>
                <a:lnTo>
                  <a:pt x="875255" y="1277162"/>
                </a:lnTo>
                <a:lnTo>
                  <a:pt x="870257" y="1278149"/>
                </a:lnTo>
                <a:close/>
              </a:path>
              <a:path w="904875" h="1678305">
                <a:moveTo>
                  <a:pt x="44245" y="1677787"/>
                </a:moveTo>
                <a:lnTo>
                  <a:pt x="33884" y="1677787"/>
                </a:lnTo>
                <a:lnTo>
                  <a:pt x="28901" y="1676796"/>
                </a:lnTo>
                <a:lnTo>
                  <a:pt x="991" y="1648885"/>
                </a:lnTo>
                <a:lnTo>
                  <a:pt x="0" y="1643902"/>
                </a:lnTo>
                <a:lnTo>
                  <a:pt x="0" y="1633541"/>
                </a:lnTo>
                <a:lnTo>
                  <a:pt x="28901" y="1600648"/>
                </a:lnTo>
                <a:lnTo>
                  <a:pt x="33884" y="1599656"/>
                </a:lnTo>
                <a:lnTo>
                  <a:pt x="39065" y="1599656"/>
                </a:lnTo>
                <a:lnTo>
                  <a:pt x="39065" y="1599856"/>
                </a:lnTo>
                <a:lnTo>
                  <a:pt x="44229" y="1599856"/>
                </a:lnTo>
                <a:lnTo>
                  <a:pt x="77093" y="1628596"/>
                </a:lnTo>
                <a:lnTo>
                  <a:pt x="78130" y="1643902"/>
                </a:lnTo>
                <a:lnTo>
                  <a:pt x="77138" y="1648885"/>
                </a:lnTo>
                <a:lnTo>
                  <a:pt x="49229" y="1676796"/>
                </a:lnTo>
                <a:lnTo>
                  <a:pt x="44245" y="1677787"/>
                </a:lnTo>
                <a:close/>
              </a:path>
              <a:path w="904875" h="1678305">
                <a:moveTo>
                  <a:pt x="457477" y="1677787"/>
                </a:moveTo>
                <a:lnTo>
                  <a:pt x="447117" y="1677787"/>
                </a:lnTo>
                <a:lnTo>
                  <a:pt x="442133" y="1676796"/>
                </a:lnTo>
                <a:lnTo>
                  <a:pt x="414223" y="1648885"/>
                </a:lnTo>
                <a:lnTo>
                  <a:pt x="413232" y="1643902"/>
                </a:lnTo>
                <a:lnTo>
                  <a:pt x="413232" y="1633541"/>
                </a:lnTo>
                <a:lnTo>
                  <a:pt x="442133" y="1600647"/>
                </a:lnTo>
                <a:lnTo>
                  <a:pt x="447117" y="1599656"/>
                </a:lnTo>
                <a:lnTo>
                  <a:pt x="452297" y="1599656"/>
                </a:lnTo>
                <a:lnTo>
                  <a:pt x="452297" y="1599856"/>
                </a:lnTo>
                <a:lnTo>
                  <a:pt x="457461" y="1599856"/>
                </a:lnTo>
                <a:lnTo>
                  <a:pt x="490326" y="1628596"/>
                </a:lnTo>
                <a:lnTo>
                  <a:pt x="491362" y="1643902"/>
                </a:lnTo>
                <a:lnTo>
                  <a:pt x="490371" y="1648885"/>
                </a:lnTo>
                <a:lnTo>
                  <a:pt x="462460" y="1676796"/>
                </a:lnTo>
                <a:lnTo>
                  <a:pt x="457477" y="1677787"/>
                </a:lnTo>
                <a:close/>
              </a:path>
              <a:path w="904875" h="1678305">
                <a:moveTo>
                  <a:pt x="870257" y="1677794"/>
                </a:moveTo>
                <a:lnTo>
                  <a:pt x="833742" y="1662549"/>
                </a:lnTo>
                <a:lnTo>
                  <a:pt x="826061" y="1643816"/>
                </a:lnTo>
                <a:lnTo>
                  <a:pt x="826096" y="1633292"/>
                </a:lnTo>
                <a:lnTo>
                  <a:pt x="855329" y="1600549"/>
                </a:lnTo>
                <a:lnTo>
                  <a:pt x="860335" y="1599603"/>
                </a:lnTo>
                <a:lnTo>
                  <a:pt x="865530" y="1599656"/>
                </a:lnTo>
                <a:lnTo>
                  <a:pt x="865530" y="1599856"/>
                </a:lnTo>
                <a:lnTo>
                  <a:pt x="870649" y="1599908"/>
                </a:lnTo>
                <a:lnTo>
                  <a:pt x="903149" y="1628580"/>
                </a:lnTo>
                <a:lnTo>
                  <a:pt x="904208" y="1643816"/>
                </a:lnTo>
                <a:lnTo>
                  <a:pt x="903225" y="1648815"/>
                </a:lnTo>
                <a:lnTo>
                  <a:pt x="875255" y="1676806"/>
                </a:lnTo>
                <a:lnTo>
                  <a:pt x="870257" y="1677794"/>
                </a:lnTo>
                <a:close/>
              </a:path>
            </a:pathLst>
          </a:custGeom>
          <a:solidFill>
            <a:srgbClr val="FD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3048" y="130106"/>
            <a:ext cx="2161205" cy="1711533"/>
          </a:xfrm>
          <a:prstGeom prst="rect">
            <a:avLst/>
          </a:prstGeom>
        </p:spPr>
      </p:pic>
      <p:sp>
        <p:nvSpPr>
          <p:cNvPr id="22" name="object 12">
            <a:extLst>
              <a:ext uri="{FF2B5EF4-FFF2-40B4-BE49-F238E27FC236}">
                <a16:creationId xmlns:a16="http://schemas.microsoft.com/office/drawing/2014/main" id="{744FD3AF-8300-C426-208A-2B0495DA72CA}"/>
              </a:ext>
            </a:extLst>
          </p:cNvPr>
          <p:cNvSpPr txBox="1"/>
          <p:nvPr/>
        </p:nvSpPr>
        <p:spPr>
          <a:xfrm>
            <a:off x="3975417" y="297290"/>
            <a:ext cx="310749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Lato"/>
                <a:cs typeface="Lato"/>
              </a:rPr>
              <a:t>Livorno</a:t>
            </a:r>
            <a:r>
              <a:rPr sz="2400" spc="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400" dirty="0">
                <a:solidFill>
                  <a:srgbClr val="FFFFFF"/>
                </a:solidFill>
                <a:latin typeface="Lato"/>
                <a:cs typeface="Lato"/>
              </a:rPr>
              <a:t>10-11</a:t>
            </a:r>
            <a:r>
              <a:rPr sz="2400" spc="114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Lato"/>
                <a:cs typeface="Lato"/>
              </a:rPr>
              <a:t>aprile</a:t>
            </a:r>
            <a:endParaRPr sz="2400" dirty="0">
              <a:latin typeface="Lato"/>
              <a:cs typeface="Lato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1DAD0436-DD1C-E8CE-A6FD-25494A74FFE4}"/>
              </a:ext>
            </a:extLst>
          </p:cNvPr>
          <p:cNvSpPr txBox="1"/>
          <p:nvPr/>
        </p:nvSpPr>
        <p:spPr>
          <a:xfrm>
            <a:off x="12725514" y="317627"/>
            <a:ext cx="3771798" cy="89793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600" dirty="0">
                <a:solidFill>
                  <a:srgbClr val="FFFFFF"/>
                </a:solidFill>
                <a:latin typeface="Lato"/>
                <a:cs typeface="Lato"/>
              </a:rPr>
              <a:t>L’ecologia Agraria </a:t>
            </a:r>
            <a:r>
              <a:rPr lang="it-IT" sz="3600" u="sng" dirty="0">
                <a:solidFill>
                  <a:srgbClr val="FFFFFF"/>
                </a:solidFill>
                <a:latin typeface="Lato"/>
                <a:cs typeface="Lato"/>
              </a:rPr>
              <a:t>di ieri</a:t>
            </a:r>
            <a:r>
              <a:rPr lang="it-IT" sz="3600" dirty="0">
                <a:solidFill>
                  <a:srgbClr val="FFFFFF"/>
                </a:solidFill>
                <a:latin typeface="Lato"/>
                <a:cs typeface="Lato"/>
              </a:rPr>
              <a:t>: GIROLAMO AZZI,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600" dirty="0">
                <a:solidFill>
                  <a:srgbClr val="FFFFFF"/>
                </a:solidFill>
                <a:latin typeface="Lato"/>
                <a:cs typeface="Lato"/>
              </a:rPr>
              <a:t>una mente diretta ad una visione d’insieme.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3600" dirty="0">
              <a:solidFill>
                <a:srgbClr val="FFFFFF"/>
              </a:solidFill>
              <a:latin typeface="Lato"/>
              <a:cs typeface="Lato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3600" dirty="0">
              <a:solidFill>
                <a:srgbClr val="FFFFFF"/>
              </a:solidFill>
              <a:latin typeface="Lato"/>
              <a:cs typeface="Lato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600" u="sng" dirty="0">
                <a:solidFill>
                  <a:srgbClr val="FFFFFF"/>
                </a:solidFill>
                <a:latin typeface="Lato"/>
                <a:cs typeface="Lato"/>
              </a:rPr>
              <a:t>Oggi</a:t>
            </a:r>
            <a:r>
              <a:rPr lang="it-IT" sz="3600" dirty="0">
                <a:solidFill>
                  <a:srgbClr val="FFFFFF"/>
                </a:solidFill>
                <a:latin typeface="Lato"/>
                <a:cs typeface="Lato"/>
              </a:rPr>
              <a:t>: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600" dirty="0">
                <a:solidFill>
                  <a:srgbClr val="FFFFFF"/>
                </a:solidFill>
                <a:latin typeface="Lato"/>
                <a:cs typeface="Lato"/>
              </a:rPr>
              <a:t>scarse applicazioni in studi di vocazionalità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3600" dirty="0">
              <a:solidFill>
                <a:srgbClr val="FFFFFF"/>
              </a:solidFill>
              <a:latin typeface="Lato"/>
              <a:cs typeface="Lato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3600" dirty="0">
              <a:solidFill>
                <a:srgbClr val="FFFFFF"/>
              </a:solidFill>
              <a:latin typeface="Lato"/>
              <a:cs typeface="Lato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600" u="sng" dirty="0">
                <a:solidFill>
                  <a:srgbClr val="FFFFFF"/>
                </a:solidFill>
                <a:latin typeface="Lato"/>
                <a:cs typeface="Lato"/>
              </a:rPr>
              <a:t>Domani</a:t>
            </a:r>
            <a:r>
              <a:rPr lang="it-IT" sz="3600" dirty="0">
                <a:solidFill>
                  <a:srgbClr val="FFFFFF"/>
                </a:solidFill>
                <a:latin typeface="Lato"/>
                <a:cs typeface="Lato"/>
              </a:rPr>
              <a:t>?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3600" dirty="0">
              <a:solidFill>
                <a:srgbClr val="FFFFFF"/>
              </a:solidFill>
              <a:latin typeface="Lato"/>
              <a:cs typeface="Lato"/>
            </a:endParaRPr>
          </a:p>
        </p:txBody>
      </p:sp>
      <p:pic>
        <p:nvPicPr>
          <p:cNvPr id="6" name="Immagine 5" descr="Immagine che contiene testo, software, diagramma, schermata&#10;&#10;Descrizione generata automaticamente">
            <a:extLst>
              <a:ext uri="{FF2B5EF4-FFF2-40B4-BE49-F238E27FC236}">
                <a16:creationId xmlns:a16="http://schemas.microsoft.com/office/drawing/2014/main" id="{3FBB00AE-7C0E-2656-A7CD-5261C5194B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2" t="24314" r="31800" b="5098"/>
          <a:stretch/>
        </p:blipFill>
        <p:spPr>
          <a:xfrm>
            <a:off x="1598608" y="1836196"/>
            <a:ext cx="5660298" cy="6605040"/>
          </a:xfrm>
          <a:prstGeom prst="rect">
            <a:avLst/>
          </a:prstGeom>
        </p:spPr>
      </p:pic>
      <p:pic>
        <p:nvPicPr>
          <p:cNvPr id="17" name="Immagine 16" descr="Immagine che contiene testo, software, Software multimediale, Software per la grafica&#10;&#10;Descrizione generata automaticamente">
            <a:extLst>
              <a:ext uri="{FF2B5EF4-FFF2-40B4-BE49-F238E27FC236}">
                <a16:creationId xmlns:a16="http://schemas.microsoft.com/office/drawing/2014/main" id="{E53B280F-C3A2-FA2D-83E8-EC566FECE6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2" t="17885" r="31800" b="5098"/>
          <a:stretch/>
        </p:blipFill>
        <p:spPr>
          <a:xfrm>
            <a:off x="8001000" y="5012974"/>
            <a:ext cx="4010872" cy="5106593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38A4FA6-9C20-063F-646F-595EAFCB7B5C}"/>
              </a:ext>
            </a:extLst>
          </p:cNvPr>
          <p:cNvSpPr txBox="1"/>
          <p:nvPr/>
        </p:nvSpPr>
        <p:spPr>
          <a:xfrm>
            <a:off x="7646571" y="492870"/>
            <a:ext cx="42621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i="1" dirty="0">
              <a:latin typeface="CIDFont+F1"/>
            </a:endParaRPr>
          </a:p>
          <a:p>
            <a:r>
              <a:rPr lang="it-IT" sz="2400" b="1" i="1" dirty="0">
                <a:latin typeface="CIDFont+F1"/>
              </a:rPr>
              <a:t>«</a:t>
            </a:r>
            <a:r>
              <a:rPr lang="it-IT" sz="2400" b="1" i="1" dirty="0">
                <a:effectLst/>
                <a:latin typeface="CIDFont+F1"/>
              </a:rPr>
              <a:t>Definizioni e soluzioni dei </a:t>
            </a:r>
            <a:r>
              <a:rPr lang="it-IT" sz="2400" b="1" i="1" dirty="0">
                <a:effectLst/>
                <a:latin typeface="CIDFont+F3"/>
              </a:rPr>
              <a:t>problemi di meteorologia agraria»</a:t>
            </a:r>
          </a:p>
          <a:p>
            <a:endParaRPr lang="it-IT" sz="2400" dirty="0">
              <a:effectLst/>
              <a:latin typeface="CIDFont+F1"/>
            </a:endParaRPr>
          </a:p>
          <a:p>
            <a:r>
              <a:rPr lang="it-IT" sz="2400" dirty="0">
                <a:effectLst/>
                <a:latin typeface="CIDFont+F1"/>
              </a:rPr>
              <a:t>Parole chiave (perdute):</a:t>
            </a:r>
            <a:endParaRPr lang="it-IT" sz="2400" dirty="0">
              <a:latin typeface="CIDFont+F1"/>
            </a:endParaRPr>
          </a:p>
          <a:p>
            <a:r>
              <a:rPr lang="it-IT" sz="2400" b="1" dirty="0">
                <a:effectLst/>
                <a:latin typeface="CIDFont+F1"/>
              </a:rPr>
              <a:t>Periodo critico, </a:t>
            </a:r>
          </a:p>
          <a:p>
            <a:r>
              <a:rPr lang="it-IT" sz="2400" b="1" dirty="0" err="1">
                <a:effectLst/>
                <a:latin typeface="CIDFont+F1"/>
              </a:rPr>
              <a:t>isofane</a:t>
            </a:r>
            <a:r>
              <a:rPr lang="it-IT" sz="2400" b="1" dirty="0">
                <a:effectLst/>
                <a:latin typeface="CIDFont+F1"/>
              </a:rPr>
              <a:t>, </a:t>
            </a:r>
          </a:p>
          <a:p>
            <a:r>
              <a:rPr lang="it-IT" sz="2400" b="1" dirty="0">
                <a:effectLst/>
                <a:latin typeface="CIDFont+F1"/>
              </a:rPr>
              <a:t>Equivalenti meteorologici</a:t>
            </a:r>
          </a:p>
          <a:p>
            <a:r>
              <a:rPr lang="it-IT" sz="2400" b="1" dirty="0" err="1">
                <a:effectLst/>
                <a:latin typeface="CIDFont+F1"/>
              </a:rPr>
              <a:t>Climoscopio</a:t>
            </a:r>
            <a:endParaRPr lang="it-IT" sz="2400" b="1" dirty="0">
              <a:effectLst/>
              <a:latin typeface="CIDFont+F1"/>
            </a:endParaRPr>
          </a:p>
          <a:p>
            <a:r>
              <a:rPr lang="it-IT" sz="2400" b="1" dirty="0">
                <a:effectLst/>
                <a:latin typeface="CIDFont+F1"/>
              </a:rPr>
              <a:t>Assi climatici</a:t>
            </a:r>
          </a:p>
          <a:p>
            <a:r>
              <a:rPr lang="it-IT" sz="2400" b="1" dirty="0">
                <a:latin typeface="CIDFont+F1"/>
              </a:rPr>
              <a:t>Zone </a:t>
            </a:r>
            <a:r>
              <a:rPr lang="it-IT" sz="2400" b="1" dirty="0" err="1">
                <a:latin typeface="CIDFont+F1"/>
              </a:rPr>
              <a:t>fiosiografiche</a:t>
            </a:r>
            <a:endParaRPr lang="it-IT" sz="2400" b="1" dirty="0">
              <a:latin typeface="CIDFont+F1"/>
            </a:endParaRPr>
          </a:p>
          <a:p>
            <a:endParaRPr lang="it-IT" sz="2400" b="1" i="1" dirty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8369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</TotalTime>
  <Words>130</Words>
  <Application>Microsoft Macintosh PowerPoint</Application>
  <PresentationFormat>Personalizzato</PresentationFormat>
  <Paragraphs>36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Arial</vt:lpstr>
      <vt:lpstr>Calibri</vt:lpstr>
      <vt:lpstr>CIDFont+F1</vt:lpstr>
      <vt:lpstr>CIDFont+F3</vt:lpstr>
      <vt:lpstr>Lato</vt:lpstr>
      <vt:lpstr>Söhne</vt:lpstr>
      <vt:lpstr>Office Theme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minimalist professional Business Proposal Presentation</dc:title>
  <dc:creator>virginia.noviello</dc:creator>
  <cp:keywords>DAGB3MoLiJg,BABxCmTf6K8</cp:keywords>
  <cp:lastModifiedBy>ARIANNA DI PAOLA</cp:lastModifiedBy>
  <cp:revision>8</cp:revision>
  <dcterms:created xsi:type="dcterms:W3CDTF">2024-04-08T21:29:25Z</dcterms:created>
  <dcterms:modified xsi:type="dcterms:W3CDTF">2024-04-09T20:41:25Z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2024-04-08T00:00:00Z</vt:filetime>
  </property>
  <property fmtid="{D5CDD505-2E9C-101B-9397-08002B2CF9AE}" pid="3" name="Creator">
    <vt:lpwstr>Canva</vt:lpwstr>
  </property>
  <property fmtid="{D5CDD505-2E9C-101B-9397-08002B2CF9AE}" pid="4" name="LastSaved">
    <vt:filetime>2024-04-08T00:00:00Z</vt:filetime>
  </property>
  <property fmtid="{D5CDD505-2E9C-101B-9397-08002B2CF9AE}" pid="5" name="Producer">
    <vt:lpwstr>Canva</vt:lpwstr>
  </property>
</Properties>
</file>