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6" r:id="rId2"/>
    <p:sldId id="329" r:id="rId3"/>
    <p:sldId id="331" r:id="rId4"/>
    <p:sldId id="332" r:id="rId5"/>
    <p:sldId id="333" r:id="rId6"/>
    <p:sldId id="334" r:id="rId7"/>
    <p:sldId id="335" r:id="rId8"/>
    <p:sldId id="336" r:id="rId9"/>
    <p:sldId id="338" r:id="rId10"/>
    <p:sldId id="339" r:id="rId11"/>
    <p:sldId id="340" r:id="rId12"/>
    <p:sldId id="341" r:id="rId13"/>
    <p:sldId id="342" r:id="rId14"/>
    <p:sldId id="34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2817AA-9012-41C6-9E51-C58A045C77AA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3E08B3-472C-496D-ADC9-A32E7264411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sz="1600" b="1">
              <a:solidFill>
                <a:schemeClr val="tx1"/>
              </a:solidFill>
              <a:effectLst/>
              <a:latin typeface="Corbel" panose="020B0503020204020204" pitchFamily="34" charset="0"/>
            </a:rPr>
            <a:t>Research directions</a:t>
          </a:r>
        </a:p>
      </dgm:t>
    </dgm:pt>
    <dgm:pt modelId="{CDA71E66-F459-4E28-9C6C-2B972F0EBE8E}" type="parTrans" cxnId="{693C8A3A-A5B8-486F-8E95-1C32F900954C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F66AD6EC-2EA4-4066-9393-C3E1CBF03A5D}" type="sibTrans" cxnId="{693C8A3A-A5B8-486F-8E95-1C32F900954C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3C166EA7-0D6B-4FE7-88C4-10FE1F0521F9}">
      <dgm:prSet phldrT="[Text]" custT="1"/>
      <dgm:spPr>
        <a:solidFill>
          <a:srgbClr val="92D050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sz="1500" b="0">
              <a:solidFill>
                <a:schemeClr val="tx1"/>
              </a:solidFill>
              <a:effectLst/>
              <a:latin typeface="Corbel" panose="020B0503020204020204" pitchFamily="34" charset="0"/>
            </a:rPr>
            <a:t>new insights into interpretation of  SIF and RS of SIF</a:t>
          </a:r>
        </a:p>
      </dgm:t>
    </dgm:pt>
    <dgm:pt modelId="{370D1B81-F47C-448A-BA40-A8669A1E2CA1}" type="parTrans" cxnId="{A37717C0-C417-404B-87D7-8F179237FDCF}">
      <dgm:prSet/>
      <dgm:spPr>
        <a:solidFill>
          <a:schemeClr val="bg1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448FE055-D91A-43ED-860A-CF9DF80B6230}" type="sibTrans" cxnId="{A37717C0-C417-404B-87D7-8F179237FDCF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4E4E80D0-1B8B-4AAB-825B-2EB8B057E86F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sz="1300">
              <a:solidFill>
                <a:schemeClr val="tx1"/>
              </a:solidFill>
              <a:effectLst/>
              <a:latin typeface="Corbel" panose="020B0503020204020204" pitchFamily="34" charset="0"/>
            </a:rPr>
            <a:t>to decouple the information carried by SIF from factors which challenge its full interpretation, such as counteracting physiological processes, as well as biochemical, structural and illumination effects</a:t>
          </a:r>
        </a:p>
      </dgm:t>
    </dgm:pt>
    <dgm:pt modelId="{E8FFA8EE-E8EC-4AFF-9B53-C52E6D5D4D01}" type="parTrans" cxnId="{E9B25651-C265-4C3F-94D6-C53BAAF9B7A7}">
      <dgm:prSet/>
      <dgm:spPr>
        <a:solidFill>
          <a:schemeClr val="bg1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DDBFCA9E-A6E8-4372-994A-5D600A10B838}" type="sibTrans" cxnId="{E9B25651-C265-4C3F-94D6-C53BAAF9B7A7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4B9B946C-6C91-4A13-8377-7C217063C19E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sz="1300">
              <a:solidFill>
                <a:schemeClr val="tx1"/>
              </a:solidFill>
              <a:effectLst/>
              <a:latin typeface="Corbel" panose="020B0503020204020204" pitchFamily="34" charset="0"/>
            </a:rPr>
            <a:t>to join the efforts to ensure the cal/val of FLEX products essential to the quality of the mission</a:t>
          </a:r>
        </a:p>
      </dgm:t>
    </dgm:pt>
    <dgm:pt modelId="{D0BFA818-36C9-48D5-909D-424806FD6055}" type="parTrans" cxnId="{DA70C49D-22F9-4749-81CB-34B24CAAB14F}">
      <dgm:prSet/>
      <dgm:spPr>
        <a:solidFill>
          <a:schemeClr val="bg1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EDCB1CC6-62C8-4B53-A546-20C52607C228}" type="sibTrans" cxnId="{DA70C49D-22F9-4749-81CB-34B24CAAB14F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43088010-10E4-43EF-AAE5-05FABAC5363B}">
      <dgm:prSet phldrT="[Text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sz="1500">
              <a:solidFill>
                <a:schemeClr val="tx1"/>
              </a:solidFill>
              <a:effectLst/>
              <a:latin typeface="Corbel" panose="020B0503020204020204" pitchFamily="34" charset="0"/>
            </a:rPr>
            <a:t>low-cost and easy maintenance systems to support EO</a:t>
          </a:r>
        </a:p>
      </dgm:t>
    </dgm:pt>
    <dgm:pt modelId="{1E6FF9A4-C54D-4724-96F1-3CC2C89C10F4}" type="parTrans" cxnId="{E595D4AD-BE9D-4130-8384-A305BD00B672}">
      <dgm:prSet/>
      <dgm:spPr>
        <a:solidFill>
          <a:schemeClr val="bg1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5204F458-F632-4609-9AC0-BAB0CCBCC13C}" type="sibTrans" cxnId="{E595D4AD-BE9D-4130-8384-A305BD00B672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0109E48B-CEF1-49ED-8798-7E2E9B12636B}">
      <dgm:prSet phldrT="[Text]" custT="1"/>
      <dgm:spPr>
        <a:solidFill>
          <a:schemeClr val="bg1">
            <a:lumMod val="85000"/>
          </a:schemeClr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sz="1300">
              <a:solidFill>
                <a:schemeClr val="tx1"/>
              </a:solidFill>
              <a:effectLst/>
              <a:latin typeface="Corbel" panose="020B0503020204020204" pitchFamily="34" charset="0"/>
            </a:rPr>
            <a:t>to contribute to the development of an cost-efficient IoT system for continuous in-situ monitoring of undersampled hard-to-reach forest areas</a:t>
          </a:r>
        </a:p>
      </dgm:t>
    </dgm:pt>
    <dgm:pt modelId="{8BF38135-DAAD-4600-85FD-AD3E5C36ADA6}" type="parTrans" cxnId="{EA0AD27B-2329-439B-9134-E23091697C6F}">
      <dgm:prSet/>
      <dgm:spPr>
        <a:solidFill>
          <a:schemeClr val="bg1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CD425DE2-18DD-4B84-8B9C-2EA04716F43B}" type="sibTrans" cxnId="{EA0AD27B-2329-439B-9134-E23091697C6F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928BB62A-8153-4011-89CF-EB52EDBCDD01}">
      <dgm:prSet custT="1"/>
      <dgm:spPr>
        <a:solidFill>
          <a:schemeClr val="bg1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1500" b="1">
              <a:solidFill>
                <a:srgbClr val="00B050"/>
              </a:solidFill>
              <a:effectLst/>
            </a:rPr>
            <a:t>SCOOP </a:t>
          </a:r>
          <a:br>
            <a:rPr lang="en-US" sz="1500" b="1">
              <a:solidFill>
                <a:srgbClr val="00B050"/>
              </a:solidFill>
              <a:effectLst/>
            </a:rPr>
          </a:br>
          <a:r>
            <a:rPr lang="en-US" sz="1500" b="1">
              <a:solidFill>
                <a:srgbClr val="00B050"/>
              </a:solidFill>
              <a:effectLst/>
            </a:rPr>
            <a:t>(PRIN 2022)</a:t>
          </a:r>
        </a:p>
      </dgm:t>
    </dgm:pt>
    <dgm:pt modelId="{EE349C51-91B0-4E45-9A2C-200B90272D6C}" type="parTrans" cxnId="{F5899297-18A5-4979-8A38-F0C2E528BB61}">
      <dgm:prSet/>
      <dgm:spPr>
        <a:solidFill>
          <a:schemeClr val="bg1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EFF6BA54-FE74-4E34-802B-19359354225D}" type="sibTrans" cxnId="{F5899297-18A5-4979-8A38-F0C2E528BB61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FF7CE298-FC09-47DA-8A04-72CCA5A7737A}">
      <dgm:prSet custT="1"/>
      <dgm:spPr>
        <a:solidFill>
          <a:schemeClr val="bg1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sz="1500" b="1">
              <a:solidFill>
                <a:schemeClr val="accent2">
                  <a:lumMod val="75000"/>
                </a:schemeClr>
              </a:solidFill>
              <a:effectLst/>
            </a:rPr>
            <a:t>FLEX-ITA </a:t>
          </a:r>
          <a:br>
            <a:rPr lang="en-US" sz="1500" b="1">
              <a:solidFill>
                <a:schemeClr val="accent2">
                  <a:lumMod val="75000"/>
                </a:schemeClr>
              </a:solidFill>
              <a:effectLst/>
            </a:rPr>
          </a:br>
          <a:r>
            <a:rPr lang="en-US" sz="1500" b="1">
              <a:solidFill>
                <a:schemeClr val="accent2">
                  <a:lumMod val="75000"/>
                </a:schemeClr>
              </a:solidFill>
              <a:effectLst/>
            </a:rPr>
            <a:t>(ASI)</a:t>
          </a:r>
        </a:p>
      </dgm:t>
    </dgm:pt>
    <dgm:pt modelId="{EE488A75-1E75-403A-B05A-D48C2C6380E9}" type="parTrans" cxnId="{65904016-7FF4-4995-B45A-308D0C6BA5DA}">
      <dgm:prSet/>
      <dgm:spPr>
        <a:solidFill>
          <a:schemeClr val="bg1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B753EB32-348D-4AB3-BCA0-F1332A313447}" type="sibTrans" cxnId="{65904016-7FF4-4995-B45A-308D0C6BA5DA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D0F38F2A-76CF-4C52-8E6D-666ED7D8C90B}">
      <dgm:prSet custT="1"/>
      <dgm:spPr>
        <a:solidFill>
          <a:schemeClr val="bg1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sz="1500" b="1">
              <a:solidFill>
                <a:schemeClr val="tx1"/>
              </a:solidFill>
              <a:effectLst/>
            </a:rPr>
            <a:t>RemoTrees (Horizon Europe)</a:t>
          </a:r>
        </a:p>
      </dgm:t>
    </dgm:pt>
    <dgm:pt modelId="{80E65CFF-C52F-4792-A92F-F5FAD07CAE3A}" type="parTrans" cxnId="{B08EAF2E-6619-49F7-A0DC-9997F1A7BC99}">
      <dgm:prSet/>
      <dgm:spPr>
        <a:solidFill>
          <a:schemeClr val="bg1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543A17E9-3FA3-44E1-A306-984363474D14}" type="sibTrans" cxnId="{B08EAF2E-6619-49F7-A0DC-9997F1A7BC99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C6B00365-13FD-4CA7-BB6D-C8DDA00D832E}" type="pres">
      <dgm:prSet presAssocID="{F32817AA-9012-41C6-9E51-C58A045C77A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74D87D3-94F4-4E0E-9F7B-3A10E357BEFC}" type="pres">
      <dgm:prSet presAssocID="{F32817AA-9012-41C6-9E51-C58A045C77AA}" presName="hierFlow" presStyleCnt="0"/>
      <dgm:spPr/>
    </dgm:pt>
    <dgm:pt modelId="{C80082F9-76D4-4E71-94A0-2B0DDC43876C}" type="pres">
      <dgm:prSet presAssocID="{F32817AA-9012-41C6-9E51-C58A045C77A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1307B38-1F9D-461F-B94C-A095CCFE9FCD}" type="pres">
      <dgm:prSet presAssocID="{0F3E08B3-472C-496D-ADC9-A32E7264411F}" presName="Name17" presStyleCnt="0"/>
      <dgm:spPr/>
    </dgm:pt>
    <dgm:pt modelId="{4E39EF83-BFD1-45E3-B93B-AF78487A6098}" type="pres">
      <dgm:prSet presAssocID="{0F3E08B3-472C-496D-ADC9-A32E7264411F}" presName="level1Shape" presStyleLbl="node0" presStyleIdx="0" presStyleCnt="1" custScaleX="141446" custScaleY="204464">
        <dgm:presLayoutVars>
          <dgm:chPref val="3"/>
        </dgm:presLayoutVars>
      </dgm:prSet>
      <dgm:spPr/>
    </dgm:pt>
    <dgm:pt modelId="{E0808A92-85C4-404D-BD21-7F92B0395666}" type="pres">
      <dgm:prSet presAssocID="{0F3E08B3-472C-496D-ADC9-A32E7264411F}" presName="hierChild2" presStyleCnt="0"/>
      <dgm:spPr/>
    </dgm:pt>
    <dgm:pt modelId="{CE751B89-4C70-4C5E-89FE-23B14985F8CB}" type="pres">
      <dgm:prSet presAssocID="{370D1B81-F47C-448A-BA40-A8669A1E2CA1}" presName="Name25" presStyleLbl="parChTrans1D2" presStyleIdx="0" presStyleCnt="2"/>
      <dgm:spPr/>
    </dgm:pt>
    <dgm:pt modelId="{2B02EAF5-F297-4EF3-8B81-8A8F4CDB7AED}" type="pres">
      <dgm:prSet presAssocID="{370D1B81-F47C-448A-BA40-A8669A1E2CA1}" presName="connTx" presStyleLbl="parChTrans1D2" presStyleIdx="0" presStyleCnt="2"/>
      <dgm:spPr/>
    </dgm:pt>
    <dgm:pt modelId="{4B5DD0E7-258B-4C76-A57D-F14D2E7C616B}" type="pres">
      <dgm:prSet presAssocID="{3C166EA7-0D6B-4FE7-88C4-10FE1F0521F9}" presName="Name30" presStyleCnt="0"/>
      <dgm:spPr/>
    </dgm:pt>
    <dgm:pt modelId="{EDAE681A-36CB-4386-A92D-7B9EBCD1C412}" type="pres">
      <dgm:prSet presAssocID="{3C166EA7-0D6B-4FE7-88C4-10FE1F0521F9}" presName="level2Shape" presStyleLbl="node2" presStyleIdx="0" presStyleCnt="2" custScaleX="234421" custScaleY="314062"/>
      <dgm:spPr/>
    </dgm:pt>
    <dgm:pt modelId="{CC520D63-8811-4EBD-AAD5-3A4328B7D1B3}" type="pres">
      <dgm:prSet presAssocID="{3C166EA7-0D6B-4FE7-88C4-10FE1F0521F9}" presName="hierChild3" presStyleCnt="0"/>
      <dgm:spPr/>
    </dgm:pt>
    <dgm:pt modelId="{37F486BD-507D-4CD2-8552-BC9260432268}" type="pres">
      <dgm:prSet presAssocID="{EE349C51-91B0-4E45-9A2C-200B90272D6C}" presName="Name25" presStyleLbl="parChTrans1D3" presStyleIdx="0" presStyleCnt="3"/>
      <dgm:spPr/>
    </dgm:pt>
    <dgm:pt modelId="{B5C94DBB-7296-440F-B634-2D8AE248CC61}" type="pres">
      <dgm:prSet presAssocID="{EE349C51-91B0-4E45-9A2C-200B90272D6C}" presName="connTx" presStyleLbl="parChTrans1D3" presStyleIdx="0" presStyleCnt="3"/>
      <dgm:spPr/>
    </dgm:pt>
    <dgm:pt modelId="{ED4C9C02-701F-4455-BAC6-F30C2ABCC24A}" type="pres">
      <dgm:prSet presAssocID="{928BB62A-8153-4011-89CF-EB52EDBCDD01}" presName="Name30" presStyleCnt="0"/>
      <dgm:spPr/>
    </dgm:pt>
    <dgm:pt modelId="{6AF30B1E-6BCD-4760-BF47-225C9F73862F}" type="pres">
      <dgm:prSet presAssocID="{928BB62A-8153-4011-89CF-EB52EDBCDD01}" presName="level2Shape" presStyleLbl="node3" presStyleIdx="0" presStyleCnt="3" custScaleX="203222" custScaleY="137895"/>
      <dgm:spPr/>
    </dgm:pt>
    <dgm:pt modelId="{4B356E40-0628-4F95-9FD0-4915FFF510C1}" type="pres">
      <dgm:prSet presAssocID="{928BB62A-8153-4011-89CF-EB52EDBCDD01}" presName="hierChild3" presStyleCnt="0"/>
      <dgm:spPr/>
    </dgm:pt>
    <dgm:pt modelId="{98ABC315-E453-4FE8-89C3-F0A3700FB43E}" type="pres">
      <dgm:prSet presAssocID="{E8FFA8EE-E8EC-4AFF-9B53-C52E6D5D4D01}" presName="Name25" presStyleLbl="parChTrans1D4" presStyleIdx="0" presStyleCnt="3"/>
      <dgm:spPr/>
    </dgm:pt>
    <dgm:pt modelId="{3F42EDD3-9332-464A-8D84-E073644032C2}" type="pres">
      <dgm:prSet presAssocID="{E8FFA8EE-E8EC-4AFF-9B53-C52E6D5D4D01}" presName="connTx" presStyleLbl="parChTrans1D4" presStyleIdx="0" presStyleCnt="3"/>
      <dgm:spPr/>
    </dgm:pt>
    <dgm:pt modelId="{32D83B4B-CA61-4F99-87A4-A85666329E80}" type="pres">
      <dgm:prSet presAssocID="{4E4E80D0-1B8B-4AAB-825B-2EB8B057E86F}" presName="Name30" presStyleCnt="0"/>
      <dgm:spPr/>
    </dgm:pt>
    <dgm:pt modelId="{ADA0919D-1B54-4533-BB57-3FAC6AF4D09B}" type="pres">
      <dgm:prSet presAssocID="{4E4E80D0-1B8B-4AAB-825B-2EB8B057E86F}" presName="level2Shape" presStyleLbl="node4" presStyleIdx="0" presStyleCnt="3" custScaleX="632942" custScaleY="309438"/>
      <dgm:spPr/>
    </dgm:pt>
    <dgm:pt modelId="{42FE35FE-F51E-42EA-8794-BEEDEE4E25C6}" type="pres">
      <dgm:prSet presAssocID="{4E4E80D0-1B8B-4AAB-825B-2EB8B057E86F}" presName="hierChild3" presStyleCnt="0"/>
      <dgm:spPr/>
    </dgm:pt>
    <dgm:pt modelId="{22F09DD6-D240-42B8-8870-3CD4147B0277}" type="pres">
      <dgm:prSet presAssocID="{EE488A75-1E75-403A-B05A-D48C2C6380E9}" presName="Name25" presStyleLbl="parChTrans1D3" presStyleIdx="1" presStyleCnt="3"/>
      <dgm:spPr/>
    </dgm:pt>
    <dgm:pt modelId="{46F93DDB-750C-457C-A8DF-F684E398248E}" type="pres">
      <dgm:prSet presAssocID="{EE488A75-1E75-403A-B05A-D48C2C6380E9}" presName="connTx" presStyleLbl="parChTrans1D3" presStyleIdx="1" presStyleCnt="3"/>
      <dgm:spPr/>
    </dgm:pt>
    <dgm:pt modelId="{D473D26A-787B-48F1-A510-BE40EE8EF418}" type="pres">
      <dgm:prSet presAssocID="{FF7CE298-FC09-47DA-8A04-72CCA5A7737A}" presName="Name30" presStyleCnt="0"/>
      <dgm:spPr/>
    </dgm:pt>
    <dgm:pt modelId="{8FCC1495-1358-4130-B9E1-FE804B12CAEF}" type="pres">
      <dgm:prSet presAssocID="{FF7CE298-FC09-47DA-8A04-72CCA5A7737A}" presName="level2Shape" presStyleLbl="node3" presStyleIdx="1" presStyleCnt="3" custScaleX="203222" custScaleY="137895"/>
      <dgm:spPr/>
    </dgm:pt>
    <dgm:pt modelId="{A25985A0-56C6-4E85-9F3F-6FDE45161961}" type="pres">
      <dgm:prSet presAssocID="{FF7CE298-FC09-47DA-8A04-72CCA5A7737A}" presName="hierChild3" presStyleCnt="0"/>
      <dgm:spPr/>
    </dgm:pt>
    <dgm:pt modelId="{C9F0F2FC-9194-41EB-9629-A8D0B67C7858}" type="pres">
      <dgm:prSet presAssocID="{D0BFA818-36C9-48D5-909D-424806FD6055}" presName="Name25" presStyleLbl="parChTrans1D4" presStyleIdx="1" presStyleCnt="3"/>
      <dgm:spPr/>
    </dgm:pt>
    <dgm:pt modelId="{11C8D007-FD65-4C08-A722-4C74BEB111CE}" type="pres">
      <dgm:prSet presAssocID="{D0BFA818-36C9-48D5-909D-424806FD6055}" presName="connTx" presStyleLbl="parChTrans1D4" presStyleIdx="1" presStyleCnt="3"/>
      <dgm:spPr/>
    </dgm:pt>
    <dgm:pt modelId="{1582330A-0402-4DE2-8627-F997EDAEE6A2}" type="pres">
      <dgm:prSet presAssocID="{4B9B946C-6C91-4A13-8377-7C217063C19E}" presName="Name30" presStyleCnt="0"/>
      <dgm:spPr/>
    </dgm:pt>
    <dgm:pt modelId="{182853B4-BF72-49E0-A555-4EFC1A4D762B}" type="pres">
      <dgm:prSet presAssocID="{4B9B946C-6C91-4A13-8377-7C217063C19E}" presName="level2Shape" presStyleLbl="node4" presStyleIdx="1" presStyleCnt="3" custScaleX="632942" custScaleY="251923"/>
      <dgm:spPr/>
    </dgm:pt>
    <dgm:pt modelId="{075272FC-A4C7-4301-A5F3-1E70924DE452}" type="pres">
      <dgm:prSet presAssocID="{4B9B946C-6C91-4A13-8377-7C217063C19E}" presName="hierChild3" presStyleCnt="0"/>
      <dgm:spPr/>
    </dgm:pt>
    <dgm:pt modelId="{29D6A60D-B376-4A0A-8B72-F868B1A75209}" type="pres">
      <dgm:prSet presAssocID="{1E6FF9A4-C54D-4724-96F1-3CC2C89C10F4}" presName="Name25" presStyleLbl="parChTrans1D2" presStyleIdx="1" presStyleCnt="2"/>
      <dgm:spPr/>
    </dgm:pt>
    <dgm:pt modelId="{0A80E011-064F-44E6-A740-3D81A520F970}" type="pres">
      <dgm:prSet presAssocID="{1E6FF9A4-C54D-4724-96F1-3CC2C89C10F4}" presName="connTx" presStyleLbl="parChTrans1D2" presStyleIdx="1" presStyleCnt="2"/>
      <dgm:spPr/>
    </dgm:pt>
    <dgm:pt modelId="{9C9EF13F-17BF-492B-8174-49E664677C62}" type="pres">
      <dgm:prSet presAssocID="{43088010-10E4-43EF-AAE5-05FABAC5363B}" presName="Name30" presStyleCnt="0"/>
      <dgm:spPr/>
    </dgm:pt>
    <dgm:pt modelId="{48748C13-1E4C-4BAB-9C49-57D5A4CE814B}" type="pres">
      <dgm:prSet presAssocID="{43088010-10E4-43EF-AAE5-05FABAC5363B}" presName="level2Shape" presStyleLbl="node2" presStyleIdx="1" presStyleCnt="2" custScaleX="234421" custScaleY="303969"/>
      <dgm:spPr/>
    </dgm:pt>
    <dgm:pt modelId="{8ABCA4FA-59E2-4E88-B17D-11296E504F3C}" type="pres">
      <dgm:prSet presAssocID="{43088010-10E4-43EF-AAE5-05FABAC5363B}" presName="hierChild3" presStyleCnt="0"/>
      <dgm:spPr/>
    </dgm:pt>
    <dgm:pt modelId="{186B1BED-0467-49D7-B76D-6A1D2FF99031}" type="pres">
      <dgm:prSet presAssocID="{80E65CFF-C52F-4792-A92F-F5FAD07CAE3A}" presName="Name25" presStyleLbl="parChTrans1D3" presStyleIdx="2" presStyleCnt="3"/>
      <dgm:spPr/>
    </dgm:pt>
    <dgm:pt modelId="{D6B9BC70-720B-4704-8613-E2FC4B953263}" type="pres">
      <dgm:prSet presAssocID="{80E65CFF-C52F-4792-A92F-F5FAD07CAE3A}" presName="connTx" presStyleLbl="parChTrans1D3" presStyleIdx="2" presStyleCnt="3"/>
      <dgm:spPr/>
    </dgm:pt>
    <dgm:pt modelId="{B24761E0-A7FC-4640-B812-D23BA27FFDA8}" type="pres">
      <dgm:prSet presAssocID="{D0F38F2A-76CF-4C52-8E6D-666ED7D8C90B}" presName="Name30" presStyleCnt="0"/>
      <dgm:spPr/>
    </dgm:pt>
    <dgm:pt modelId="{A1BB8324-6997-4EB3-A3B2-715E31792748}" type="pres">
      <dgm:prSet presAssocID="{D0F38F2A-76CF-4C52-8E6D-666ED7D8C90B}" presName="level2Shape" presStyleLbl="node3" presStyleIdx="2" presStyleCnt="3" custScaleX="203222" custScaleY="137895"/>
      <dgm:spPr/>
    </dgm:pt>
    <dgm:pt modelId="{CDD12D1C-2AAF-4FB9-870F-3822A6DF0DBA}" type="pres">
      <dgm:prSet presAssocID="{D0F38F2A-76CF-4C52-8E6D-666ED7D8C90B}" presName="hierChild3" presStyleCnt="0"/>
      <dgm:spPr/>
    </dgm:pt>
    <dgm:pt modelId="{7CE03D33-A9EE-451E-9628-2332066B9298}" type="pres">
      <dgm:prSet presAssocID="{8BF38135-DAAD-4600-85FD-AD3E5C36ADA6}" presName="Name25" presStyleLbl="parChTrans1D4" presStyleIdx="2" presStyleCnt="3"/>
      <dgm:spPr/>
    </dgm:pt>
    <dgm:pt modelId="{1E3ECAC5-7648-4DA0-ADBC-E288C7170947}" type="pres">
      <dgm:prSet presAssocID="{8BF38135-DAAD-4600-85FD-AD3E5C36ADA6}" presName="connTx" presStyleLbl="parChTrans1D4" presStyleIdx="2" presStyleCnt="3"/>
      <dgm:spPr/>
    </dgm:pt>
    <dgm:pt modelId="{0F548494-B1EF-4728-A53A-34B6D705AD5D}" type="pres">
      <dgm:prSet presAssocID="{0109E48B-CEF1-49ED-8798-7E2E9B12636B}" presName="Name30" presStyleCnt="0"/>
      <dgm:spPr/>
    </dgm:pt>
    <dgm:pt modelId="{C0D02FFB-C2D4-478B-98DA-529798B0B89F}" type="pres">
      <dgm:prSet presAssocID="{0109E48B-CEF1-49ED-8798-7E2E9B12636B}" presName="level2Shape" presStyleLbl="node4" presStyleIdx="2" presStyleCnt="3" custScaleX="632942" custScaleY="236617"/>
      <dgm:spPr/>
    </dgm:pt>
    <dgm:pt modelId="{E84CD5AE-5DC8-44BC-AA2E-5EA2A45F018F}" type="pres">
      <dgm:prSet presAssocID="{0109E48B-CEF1-49ED-8798-7E2E9B12636B}" presName="hierChild3" presStyleCnt="0"/>
      <dgm:spPr/>
    </dgm:pt>
    <dgm:pt modelId="{0274F7C4-9842-44BB-BB0B-C2DD1D317675}" type="pres">
      <dgm:prSet presAssocID="{F32817AA-9012-41C6-9E51-C58A045C77AA}" presName="bgShapesFlow" presStyleCnt="0"/>
      <dgm:spPr/>
    </dgm:pt>
  </dgm:ptLst>
  <dgm:cxnLst>
    <dgm:cxn modelId="{305BCF08-A059-4051-B4BA-6026BD4CDE19}" type="presOf" srcId="{E8FFA8EE-E8EC-4AFF-9B53-C52E6D5D4D01}" destId="{98ABC315-E453-4FE8-89C3-F0A3700FB43E}" srcOrd="0" destOrd="0" presId="urn:microsoft.com/office/officeart/2005/8/layout/hierarchy5"/>
    <dgm:cxn modelId="{CD8F7A09-580C-4B5E-A410-C6823342DE1B}" type="presOf" srcId="{F32817AA-9012-41C6-9E51-C58A045C77AA}" destId="{C6B00365-13FD-4CA7-BB6D-C8DDA00D832E}" srcOrd="0" destOrd="0" presId="urn:microsoft.com/office/officeart/2005/8/layout/hierarchy5"/>
    <dgm:cxn modelId="{65904016-7FF4-4995-B45A-308D0C6BA5DA}" srcId="{3C166EA7-0D6B-4FE7-88C4-10FE1F0521F9}" destId="{FF7CE298-FC09-47DA-8A04-72CCA5A7737A}" srcOrd="1" destOrd="0" parTransId="{EE488A75-1E75-403A-B05A-D48C2C6380E9}" sibTransId="{B753EB32-348D-4AB3-BCA0-F1332A313447}"/>
    <dgm:cxn modelId="{C50C881A-FE6D-418C-A825-9AE8FBA49AB3}" type="presOf" srcId="{4B9B946C-6C91-4A13-8377-7C217063C19E}" destId="{182853B4-BF72-49E0-A555-4EFC1A4D762B}" srcOrd="0" destOrd="0" presId="urn:microsoft.com/office/officeart/2005/8/layout/hierarchy5"/>
    <dgm:cxn modelId="{A9816E27-34BE-4F5F-B625-74CA4B4915BC}" type="presOf" srcId="{8BF38135-DAAD-4600-85FD-AD3E5C36ADA6}" destId="{1E3ECAC5-7648-4DA0-ADBC-E288C7170947}" srcOrd="1" destOrd="0" presId="urn:microsoft.com/office/officeart/2005/8/layout/hierarchy5"/>
    <dgm:cxn modelId="{B08EAF2E-6619-49F7-A0DC-9997F1A7BC99}" srcId="{43088010-10E4-43EF-AAE5-05FABAC5363B}" destId="{D0F38F2A-76CF-4C52-8E6D-666ED7D8C90B}" srcOrd="0" destOrd="0" parTransId="{80E65CFF-C52F-4792-A92F-F5FAD07CAE3A}" sibTransId="{543A17E9-3FA3-44E1-A306-984363474D14}"/>
    <dgm:cxn modelId="{6F98E936-A46B-4F6B-8716-54AF204D5B6E}" type="presOf" srcId="{EE349C51-91B0-4E45-9A2C-200B90272D6C}" destId="{37F486BD-507D-4CD2-8552-BC9260432268}" srcOrd="0" destOrd="0" presId="urn:microsoft.com/office/officeart/2005/8/layout/hierarchy5"/>
    <dgm:cxn modelId="{CB463337-C680-464D-A385-0D443131CDE2}" type="presOf" srcId="{370D1B81-F47C-448A-BA40-A8669A1E2CA1}" destId="{2B02EAF5-F297-4EF3-8B81-8A8F4CDB7AED}" srcOrd="1" destOrd="0" presId="urn:microsoft.com/office/officeart/2005/8/layout/hierarchy5"/>
    <dgm:cxn modelId="{B9C3533A-6C55-476C-8606-1D6D539E8BA8}" type="presOf" srcId="{80E65CFF-C52F-4792-A92F-F5FAD07CAE3A}" destId="{D6B9BC70-720B-4704-8613-E2FC4B953263}" srcOrd="1" destOrd="0" presId="urn:microsoft.com/office/officeart/2005/8/layout/hierarchy5"/>
    <dgm:cxn modelId="{693C8A3A-A5B8-486F-8E95-1C32F900954C}" srcId="{F32817AA-9012-41C6-9E51-C58A045C77AA}" destId="{0F3E08B3-472C-496D-ADC9-A32E7264411F}" srcOrd="0" destOrd="0" parTransId="{CDA71E66-F459-4E28-9C6C-2B972F0EBE8E}" sibTransId="{F66AD6EC-2EA4-4066-9393-C3E1CBF03A5D}"/>
    <dgm:cxn modelId="{60DF4E3E-7D55-422B-9B3A-D6CA47C74B1E}" type="presOf" srcId="{D0F38F2A-76CF-4C52-8E6D-666ED7D8C90B}" destId="{A1BB8324-6997-4EB3-A3B2-715E31792748}" srcOrd="0" destOrd="0" presId="urn:microsoft.com/office/officeart/2005/8/layout/hierarchy5"/>
    <dgm:cxn modelId="{0FA1F65C-7151-48A5-824C-6413BC3D564E}" type="presOf" srcId="{80E65CFF-C52F-4792-A92F-F5FAD07CAE3A}" destId="{186B1BED-0467-49D7-B76D-6A1D2FF99031}" srcOrd="0" destOrd="0" presId="urn:microsoft.com/office/officeart/2005/8/layout/hierarchy5"/>
    <dgm:cxn modelId="{B0E72D65-2EFC-438E-87CD-DF3C6A7D67B7}" type="presOf" srcId="{43088010-10E4-43EF-AAE5-05FABAC5363B}" destId="{48748C13-1E4C-4BAB-9C49-57D5A4CE814B}" srcOrd="0" destOrd="0" presId="urn:microsoft.com/office/officeart/2005/8/layout/hierarchy5"/>
    <dgm:cxn modelId="{A452EE66-8108-4971-B125-BDA5C7530178}" type="presOf" srcId="{1E6FF9A4-C54D-4724-96F1-3CC2C89C10F4}" destId="{0A80E011-064F-44E6-A740-3D81A520F970}" srcOrd="1" destOrd="0" presId="urn:microsoft.com/office/officeart/2005/8/layout/hierarchy5"/>
    <dgm:cxn modelId="{AD74844F-B6DF-4AB0-97C8-3C5617A49087}" type="presOf" srcId="{EE349C51-91B0-4E45-9A2C-200B90272D6C}" destId="{B5C94DBB-7296-440F-B634-2D8AE248CC61}" srcOrd="1" destOrd="0" presId="urn:microsoft.com/office/officeart/2005/8/layout/hierarchy5"/>
    <dgm:cxn modelId="{E9B25651-C265-4C3F-94D6-C53BAAF9B7A7}" srcId="{928BB62A-8153-4011-89CF-EB52EDBCDD01}" destId="{4E4E80D0-1B8B-4AAB-825B-2EB8B057E86F}" srcOrd="0" destOrd="0" parTransId="{E8FFA8EE-E8EC-4AFF-9B53-C52E6D5D4D01}" sibTransId="{DDBFCA9E-A6E8-4372-994A-5D600A10B838}"/>
    <dgm:cxn modelId="{4791B855-F16C-4DF6-9F73-31F3A59BE6D5}" type="presOf" srcId="{E8FFA8EE-E8EC-4AFF-9B53-C52E6D5D4D01}" destId="{3F42EDD3-9332-464A-8D84-E073644032C2}" srcOrd="1" destOrd="0" presId="urn:microsoft.com/office/officeart/2005/8/layout/hierarchy5"/>
    <dgm:cxn modelId="{EA0AD27B-2329-439B-9134-E23091697C6F}" srcId="{D0F38F2A-76CF-4C52-8E6D-666ED7D8C90B}" destId="{0109E48B-CEF1-49ED-8798-7E2E9B12636B}" srcOrd="0" destOrd="0" parTransId="{8BF38135-DAAD-4600-85FD-AD3E5C36ADA6}" sibTransId="{CD425DE2-18DD-4B84-8B9C-2EA04716F43B}"/>
    <dgm:cxn modelId="{50E27E81-09EE-452A-BDF1-010ACF4D2FA6}" type="presOf" srcId="{4E4E80D0-1B8B-4AAB-825B-2EB8B057E86F}" destId="{ADA0919D-1B54-4533-BB57-3FAC6AF4D09B}" srcOrd="0" destOrd="0" presId="urn:microsoft.com/office/officeart/2005/8/layout/hierarchy5"/>
    <dgm:cxn modelId="{D9332582-366B-4A00-BD77-CA96E7F55F8F}" type="presOf" srcId="{D0BFA818-36C9-48D5-909D-424806FD6055}" destId="{C9F0F2FC-9194-41EB-9629-A8D0B67C7858}" srcOrd="0" destOrd="0" presId="urn:microsoft.com/office/officeart/2005/8/layout/hierarchy5"/>
    <dgm:cxn modelId="{DAFA0096-C0AC-4F7D-8419-DBEBA19E124A}" type="presOf" srcId="{EE488A75-1E75-403A-B05A-D48C2C6380E9}" destId="{46F93DDB-750C-457C-A8DF-F684E398248E}" srcOrd="1" destOrd="0" presId="urn:microsoft.com/office/officeart/2005/8/layout/hierarchy5"/>
    <dgm:cxn modelId="{F5899297-18A5-4979-8A38-F0C2E528BB61}" srcId="{3C166EA7-0D6B-4FE7-88C4-10FE1F0521F9}" destId="{928BB62A-8153-4011-89CF-EB52EDBCDD01}" srcOrd="0" destOrd="0" parTransId="{EE349C51-91B0-4E45-9A2C-200B90272D6C}" sibTransId="{EFF6BA54-FE74-4E34-802B-19359354225D}"/>
    <dgm:cxn modelId="{DA70C49D-22F9-4749-81CB-34B24CAAB14F}" srcId="{FF7CE298-FC09-47DA-8A04-72CCA5A7737A}" destId="{4B9B946C-6C91-4A13-8377-7C217063C19E}" srcOrd="0" destOrd="0" parTransId="{D0BFA818-36C9-48D5-909D-424806FD6055}" sibTransId="{EDCB1CC6-62C8-4B53-A546-20C52607C228}"/>
    <dgm:cxn modelId="{8D0E0A9E-2C19-45DD-93F7-602840935C57}" type="presOf" srcId="{FF7CE298-FC09-47DA-8A04-72CCA5A7737A}" destId="{8FCC1495-1358-4130-B9E1-FE804B12CAEF}" srcOrd="0" destOrd="0" presId="urn:microsoft.com/office/officeart/2005/8/layout/hierarchy5"/>
    <dgm:cxn modelId="{173FB5AA-6907-4909-B482-6CCA9214B0CC}" type="presOf" srcId="{D0BFA818-36C9-48D5-909D-424806FD6055}" destId="{11C8D007-FD65-4C08-A722-4C74BEB111CE}" srcOrd="1" destOrd="0" presId="urn:microsoft.com/office/officeart/2005/8/layout/hierarchy5"/>
    <dgm:cxn modelId="{E595D4AD-BE9D-4130-8384-A305BD00B672}" srcId="{0F3E08B3-472C-496D-ADC9-A32E7264411F}" destId="{43088010-10E4-43EF-AAE5-05FABAC5363B}" srcOrd="1" destOrd="0" parTransId="{1E6FF9A4-C54D-4724-96F1-3CC2C89C10F4}" sibTransId="{5204F458-F632-4609-9AC0-BAB0CCBCC13C}"/>
    <dgm:cxn modelId="{DDF4B4B5-CF68-4AD7-8B9C-178740D0A4C0}" type="presOf" srcId="{928BB62A-8153-4011-89CF-EB52EDBCDD01}" destId="{6AF30B1E-6BCD-4760-BF47-225C9F73862F}" srcOrd="0" destOrd="0" presId="urn:microsoft.com/office/officeart/2005/8/layout/hierarchy5"/>
    <dgm:cxn modelId="{EC205AB8-B384-41EB-9DA4-CBA8686E4715}" type="presOf" srcId="{0109E48B-CEF1-49ED-8798-7E2E9B12636B}" destId="{C0D02FFB-C2D4-478B-98DA-529798B0B89F}" srcOrd="0" destOrd="0" presId="urn:microsoft.com/office/officeart/2005/8/layout/hierarchy5"/>
    <dgm:cxn modelId="{A37717C0-C417-404B-87D7-8F179237FDCF}" srcId="{0F3E08B3-472C-496D-ADC9-A32E7264411F}" destId="{3C166EA7-0D6B-4FE7-88C4-10FE1F0521F9}" srcOrd="0" destOrd="0" parTransId="{370D1B81-F47C-448A-BA40-A8669A1E2CA1}" sibTransId="{448FE055-D91A-43ED-860A-CF9DF80B6230}"/>
    <dgm:cxn modelId="{32CF73C1-C66B-4F53-9A94-2BE2E2AD9D65}" type="presOf" srcId="{8BF38135-DAAD-4600-85FD-AD3E5C36ADA6}" destId="{7CE03D33-A9EE-451E-9628-2332066B9298}" srcOrd="0" destOrd="0" presId="urn:microsoft.com/office/officeart/2005/8/layout/hierarchy5"/>
    <dgm:cxn modelId="{448A8CCE-908E-4147-B699-4020EF7F55AF}" type="presOf" srcId="{0F3E08B3-472C-496D-ADC9-A32E7264411F}" destId="{4E39EF83-BFD1-45E3-B93B-AF78487A6098}" srcOrd="0" destOrd="0" presId="urn:microsoft.com/office/officeart/2005/8/layout/hierarchy5"/>
    <dgm:cxn modelId="{3D9BA6E4-F5DF-4CD9-8FA9-D583538B58BD}" type="presOf" srcId="{3C166EA7-0D6B-4FE7-88C4-10FE1F0521F9}" destId="{EDAE681A-36CB-4386-A92D-7B9EBCD1C412}" srcOrd="0" destOrd="0" presId="urn:microsoft.com/office/officeart/2005/8/layout/hierarchy5"/>
    <dgm:cxn modelId="{6150C6E9-A34C-4C9F-9DA0-80FA641FAC18}" type="presOf" srcId="{370D1B81-F47C-448A-BA40-A8669A1E2CA1}" destId="{CE751B89-4C70-4C5E-89FE-23B14985F8CB}" srcOrd="0" destOrd="0" presId="urn:microsoft.com/office/officeart/2005/8/layout/hierarchy5"/>
    <dgm:cxn modelId="{922781EE-842F-4AC4-BFF2-5BA72D66093D}" type="presOf" srcId="{1E6FF9A4-C54D-4724-96F1-3CC2C89C10F4}" destId="{29D6A60D-B376-4A0A-8B72-F868B1A75209}" srcOrd="0" destOrd="0" presId="urn:microsoft.com/office/officeart/2005/8/layout/hierarchy5"/>
    <dgm:cxn modelId="{E4398AF8-F894-49D0-9D96-19C74D3D56B7}" type="presOf" srcId="{EE488A75-1E75-403A-B05A-D48C2C6380E9}" destId="{22F09DD6-D240-42B8-8870-3CD4147B0277}" srcOrd="0" destOrd="0" presId="urn:microsoft.com/office/officeart/2005/8/layout/hierarchy5"/>
    <dgm:cxn modelId="{0CB96F4F-C596-4D13-877A-E0001CA47CCC}" type="presParOf" srcId="{C6B00365-13FD-4CA7-BB6D-C8DDA00D832E}" destId="{E74D87D3-94F4-4E0E-9F7B-3A10E357BEFC}" srcOrd="0" destOrd="0" presId="urn:microsoft.com/office/officeart/2005/8/layout/hierarchy5"/>
    <dgm:cxn modelId="{A2BB00CC-DFEB-4459-A170-5115858C3567}" type="presParOf" srcId="{E74D87D3-94F4-4E0E-9F7B-3A10E357BEFC}" destId="{C80082F9-76D4-4E71-94A0-2B0DDC43876C}" srcOrd="0" destOrd="0" presId="urn:microsoft.com/office/officeart/2005/8/layout/hierarchy5"/>
    <dgm:cxn modelId="{512DB53F-0AAA-4D7F-84CC-4FB94D264106}" type="presParOf" srcId="{C80082F9-76D4-4E71-94A0-2B0DDC43876C}" destId="{E1307B38-1F9D-461F-B94C-A095CCFE9FCD}" srcOrd="0" destOrd="0" presId="urn:microsoft.com/office/officeart/2005/8/layout/hierarchy5"/>
    <dgm:cxn modelId="{0910F742-026F-48C5-A807-3901BEF66EE1}" type="presParOf" srcId="{E1307B38-1F9D-461F-B94C-A095CCFE9FCD}" destId="{4E39EF83-BFD1-45E3-B93B-AF78487A6098}" srcOrd="0" destOrd="0" presId="urn:microsoft.com/office/officeart/2005/8/layout/hierarchy5"/>
    <dgm:cxn modelId="{BF24E09C-32BE-43AE-8FEB-914FE441AAEE}" type="presParOf" srcId="{E1307B38-1F9D-461F-B94C-A095CCFE9FCD}" destId="{E0808A92-85C4-404D-BD21-7F92B0395666}" srcOrd="1" destOrd="0" presId="urn:microsoft.com/office/officeart/2005/8/layout/hierarchy5"/>
    <dgm:cxn modelId="{7A7CD055-5C5D-4CEA-B736-51E29206C853}" type="presParOf" srcId="{E0808A92-85C4-404D-BD21-7F92B0395666}" destId="{CE751B89-4C70-4C5E-89FE-23B14985F8CB}" srcOrd="0" destOrd="0" presId="urn:microsoft.com/office/officeart/2005/8/layout/hierarchy5"/>
    <dgm:cxn modelId="{924F6985-B4CC-4E4D-B629-69C6948FAFA0}" type="presParOf" srcId="{CE751B89-4C70-4C5E-89FE-23B14985F8CB}" destId="{2B02EAF5-F297-4EF3-8B81-8A8F4CDB7AED}" srcOrd="0" destOrd="0" presId="urn:microsoft.com/office/officeart/2005/8/layout/hierarchy5"/>
    <dgm:cxn modelId="{6354D854-5BC8-4CA9-B74E-85374AAD21D2}" type="presParOf" srcId="{E0808A92-85C4-404D-BD21-7F92B0395666}" destId="{4B5DD0E7-258B-4C76-A57D-F14D2E7C616B}" srcOrd="1" destOrd="0" presId="urn:microsoft.com/office/officeart/2005/8/layout/hierarchy5"/>
    <dgm:cxn modelId="{12925928-F0B4-45C5-9C9C-8E3DF7B613EB}" type="presParOf" srcId="{4B5DD0E7-258B-4C76-A57D-F14D2E7C616B}" destId="{EDAE681A-36CB-4386-A92D-7B9EBCD1C412}" srcOrd="0" destOrd="0" presId="urn:microsoft.com/office/officeart/2005/8/layout/hierarchy5"/>
    <dgm:cxn modelId="{9F898268-754A-413B-B3E6-2A4986970621}" type="presParOf" srcId="{4B5DD0E7-258B-4C76-A57D-F14D2E7C616B}" destId="{CC520D63-8811-4EBD-AAD5-3A4328B7D1B3}" srcOrd="1" destOrd="0" presId="urn:microsoft.com/office/officeart/2005/8/layout/hierarchy5"/>
    <dgm:cxn modelId="{2FB3B412-C174-4CE0-A370-D3A310FFB3BA}" type="presParOf" srcId="{CC520D63-8811-4EBD-AAD5-3A4328B7D1B3}" destId="{37F486BD-507D-4CD2-8552-BC9260432268}" srcOrd="0" destOrd="0" presId="urn:microsoft.com/office/officeart/2005/8/layout/hierarchy5"/>
    <dgm:cxn modelId="{742869B8-203A-4DF6-AF75-A477649CB602}" type="presParOf" srcId="{37F486BD-507D-4CD2-8552-BC9260432268}" destId="{B5C94DBB-7296-440F-B634-2D8AE248CC61}" srcOrd="0" destOrd="0" presId="urn:microsoft.com/office/officeart/2005/8/layout/hierarchy5"/>
    <dgm:cxn modelId="{CBD0AFDB-7138-435E-9FDE-C76E36A6B0BE}" type="presParOf" srcId="{CC520D63-8811-4EBD-AAD5-3A4328B7D1B3}" destId="{ED4C9C02-701F-4455-BAC6-F30C2ABCC24A}" srcOrd="1" destOrd="0" presId="urn:microsoft.com/office/officeart/2005/8/layout/hierarchy5"/>
    <dgm:cxn modelId="{1934B3C0-BFE8-440E-9A9D-064DFBFF034D}" type="presParOf" srcId="{ED4C9C02-701F-4455-BAC6-F30C2ABCC24A}" destId="{6AF30B1E-6BCD-4760-BF47-225C9F73862F}" srcOrd="0" destOrd="0" presId="urn:microsoft.com/office/officeart/2005/8/layout/hierarchy5"/>
    <dgm:cxn modelId="{A5EF677C-2ACC-4574-8436-0BFF57B0321A}" type="presParOf" srcId="{ED4C9C02-701F-4455-BAC6-F30C2ABCC24A}" destId="{4B356E40-0628-4F95-9FD0-4915FFF510C1}" srcOrd="1" destOrd="0" presId="urn:microsoft.com/office/officeart/2005/8/layout/hierarchy5"/>
    <dgm:cxn modelId="{FB50EB48-8992-411B-A8BB-92FA8581F098}" type="presParOf" srcId="{4B356E40-0628-4F95-9FD0-4915FFF510C1}" destId="{98ABC315-E453-4FE8-89C3-F0A3700FB43E}" srcOrd="0" destOrd="0" presId="urn:microsoft.com/office/officeart/2005/8/layout/hierarchy5"/>
    <dgm:cxn modelId="{6C6B6851-EEAC-4CBD-98B7-DD3A7B8C9C93}" type="presParOf" srcId="{98ABC315-E453-4FE8-89C3-F0A3700FB43E}" destId="{3F42EDD3-9332-464A-8D84-E073644032C2}" srcOrd="0" destOrd="0" presId="urn:microsoft.com/office/officeart/2005/8/layout/hierarchy5"/>
    <dgm:cxn modelId="{018DED32-6BEE-4940-B5EA-39C00CE4EF60}" type="presParOf" srcId="{4B356E40-0628-4F95-9FD0-4915FFF510C1}" destId="{32D83B4B-CA61-4F99-87A4-A85666329E80}" srcOrd="1" destOrd="0" presId="urn:microsoft.com/office/officeart/2005/8/layout/hierarchy5"/>
    <dgm:cxn modelId="{6685E29B-466F-40EA-A394-7C480A7D8078}" type="presParOf" srcId="{32D83B4B-CA61-4F99-87A4-A85666329E80}" destId="{ADA0919D-1B54-4533-BB57-3FAC6AF4D09B}" srcOrd="0" destOrd="0" presId="urn:microsoft.com/office/officeart/2005/8/layout/hierarchy5"/>
    <dgm:cxn modelId="{E3A0532A-22C7-48D7-813F-CDA04815CD5B}" type="presParOf" srcId="{32D83B4B-CA61-4F99-87A4-A85666329E80}" destId="{42FE35FE-F51E-42EA-8794-BEEDEE4E25C6}" srcOrd="1" destOrd="0" presId="urn:microsoft.com/office/officeart/2005/8/layout/hierarchy5"/>
    <dgm:cxn modelId="{2083BE44-6823-4C58-A80A-EBC2BFED1798}" type="presParOf" srcId="{CC520D63-8811-4EBD-AAD5-3A4328B7D1B3}" destId="{22F09DD6-D240-42B8-8870-3CD4147B0277}" srcOrd="2" destOrd="0" presId="urn:microsoft.com/office/officeart/2005/8/layout/hierarchy5"/>
    <dgm:cxn modelId="{D2A5981F-3B21-45C7-8495-A950B42D3BDB}" type="presParOf" srcId="{22F09DD6-D240-42B8-8870-3CD4147B0277}" destId="{46F93DDB-750C-457C-A8DF-F684E398248E}" srcOrd="0" destOrd="0" presId="urn:microsoft.com/office/officeart/2005/8/layout/hierarchy5"/>
    <dgm:cxn modelId="{92ABC196-1573-426E-B37C-1B5398E3D368}" type="presParOf" srcId="{CC520D63-8811-4EBD-AAD5-3A4328B7D1B3}" destId="{D473D26A-787B-48F1-A510-BE40EE8EF418}" srcOrd="3" destOrd="0" presId="urn:microsoft.com/office/officeart/2005/8/layout/hierarchy5"/>
    <dgm:cxn modelId="{18BCC2A0-B081-42AC-9E0A-C790BFF8C77D}" type="presParOf" srcId="{D473D26A-787B-48F1-A510-BE40EE8EF418}" destId="{8FCC1495-1358-4130-B9E1-FE804B12CAEF}" srcOrd="0" destOrd="0" presId="urn:microsoft.com/office/officeart/2005/8/layout/hierarchy5"/>
    <dgm:cxn modelId="{28546AC4-A3D6-4F5D-8744-19DA1A0AC73F}" type="presParOf" srcId="{D473D26A-787B-48F1-A510-BE40EE8EF418}" destId="{A25985A0-56C6-4E85-9F3F-6FDE45161961}" srcOrd="1" destOrd="0" presId="urn:microsoft.com/office/officeart/2005/8/layout/hierarchy5"/>
    <dgm:cxn modelId="{3D958366-F517-4C0E-955C-1925C0C911E6}" type="presParOf" srcId="{A25985A0-56C6-4E85-9F3F-6FDE45161961}" destId="{C9F0F2FC-9194-41EB-9629-A8D0B67C7858}" srcOrd="0" destOrd="0" presId="urn:microsoft.com/office/officeart/2005/8/layout/hierarchy5"/>
    <dgm:cxn modelId="{C3F83EBF-F4EC-4E63-8522-D0BB32D6AF7D}" type="presParOf" srcId="{C9F0F2FC-9194-41EB-9629-A8D0B67C7858}" destId="{11C8D007-FD65-4C08-A722-4C74BEB111CE}" srcOrd="0" destOrd="0" presId="urn:microsoft.com/office/officeart/2005/8/layout/hierarchy5"/>
    <dgm:cxn modelId="{148D37DC-57E6-4666-820B-2C670D7279A0}" type="presParOf" srcId="{A25985A0-56C6-4E85-9F3F-6FDE45161961}" destId="{1582330A-0402-4DE2-8627-F997EDAEE6A2}" srcOrd="1" destOrd="0" presId="urn:microsoft.com/office/officeart/2005/8/layout/hierarchy5"/>
    <dgm:cxn modelId="{1DB9B300-4230-4F9D-B5DE-B305C18D1AA2}" type="presParOf" srcId="{1582330A-0402-4DE2-8627-F997EDAEE6A2}" destId="{182853B4-BF72-49E0-A555-4EFC1A4D762B}" srcOrd="0" destOrd="0" presId="urn:microsoft.com/office/officeart/2005/8/layout/hierarchy5"/>
    <dgm:cxn modelId="{EE8EFFC8-5B24-4BCC-AAED-7DA1CD7D44D8}" type="presParOf" srcId="{1582330A-0402-4DE2-8627-F997EDAEE6A2}" destId="{075272FC-A4C7-4301-A5F3-1E70924DE452}" srcOrd="1" destOrd="0" presId="urn:microsoft.com/office/officeart/2005/8/layout/hierarchy5"/>
    <dgm:cxn modelId="{6C09A3C3-1910-416E-9243-C67569CF7B5F}" type="presParOf" srcId="{E0808A92-85C4-404D-BD21-7F92B0395666}" destId="{29D6A60D-B376-4A0A-8B72-F868B1A75209}" srcOrd="2" destOrd="0" presId="urn:microsoft.com/office/officeart/2005/8/layout/hierarchy5"/>
    <dgm:cxn modelId="{8531AD4D-32AF-45F8-A8AA-E5A8C751BCAD}" type="presParOf" srcId="{29D6A60D-B376-4A0A-8B72-F868B1A75209}" destId="{0A80E011-064F-44E6-A740-3D81A520F970}" srcOrd="0" destOrd="0" presId="urn:microsoft.com/office/officeart/2005/8/layout/hierarchy5"/>
    <dgm:cxn modelId="{A87B6C8E-AE94-4A8F-B477-56759E0DC76E}" type="presParOf" srcId="{E0808A92-85C4-404D-BD21-7F92B0395666}" destId="{9C9EF13F-17BF-492B-8174-49E664677C62}" srcOrd="3" destOrd="0" presId="urn:microsoft.com/office/officeart/2005/8/layout/hierarchy5"/>
    <dgm:cxn modelId="{45E10D13-66CE-44AE-B29F-2D76244FE443}" type="presParOf" srcId="{9C9EF13F-17BF-492B-8174-49E664677C62}" destId="{48748C13-1E4C-4BAB-9C49-57D5A4CE814B}" srcOrd="0" destOrd="0" presId="urn:microsoft.com/office/officeart/2005/8/layout/hierarchy5"/>
    <dgm:cxn modelId="{FF038ABB-BF59-4799-AD92-A3595946EB45}" type="presParOf" srcId="{9C9EF13F-17BF-492B-8174-49E664677C62}" destId="{8ABCA4FA-59E2-4E88-B17D-11296E504F3C}" srcOrd="1" destOrd="0" presId="urn:microsoft.com/office/officeart/2005/8/layout/hierarchy5"/>
    <dgm:cxn modelId="{B87B4B2B-5BE7-44A1-9E04-682B8BA35A49}" type="presParOf" srcId="{8ABCA4FA-59E2-4E88-B17D-11296E504F3C}" destId="{186B1BED-0467-49D7-B76D-6A1D2FF99031}" srcOrd="0" destOrd="0" presId="urn:microsoft.com/office/officeart/2005/8/layout/hierarchy5"/>
    <dgm:cxn modelId="{70FFDB32-B281-4349-8CC8-427345408F4A}" type="presParOf" srcId="{186B1BED-0467-49D7-B76D-6A1D2FF99031}" destId="{D6B9BC70-720B-4704-8613-E2FC4B953263}" srcOrd="0" destOrd="0" presId="urn:microsoft.com/office/officeart/2005/8/layout/hierarchy5"/>
    <dgm:cxn modelId="{42A139CE-A1CB-4CB0-91B0-6C18704B3472}" type="presParOf" srcId="{8ABCA4FA-59E2-4E88-B17D-11296E504F3C}" destId="{B24761E0-A7FC-4640-B812-D23BA27FFDA8}" srcOrd="1" destOrd="0" presId="urn:microsoft.com/office/officeart/2005/8/layout/hierarchy5"/>
    <dgm:cxn modelId="{7453F9BC-5A1F-4003-A8BD-C97FA989A5BF}" type="presParOf" srcId="{B24761E0-A7FC-4640-B812-D23BA27FFDA8}" destId="{A1BB8324-6997-4EB3-A3B2-715E31792748}" srcOrd="0" destOrd="0" presId="urn:microsoft.com/office/officeart/2005/8/layout/hierarchy5"/>
    <dgm:cxn modelId="{BF9E5DDF-2E1F-4265-870E-18E8768461B8}" type="presParOf" srcId="{B24761E0-A7FC-4640-B812-D23BA27FFDA8}" destId="{CDD12D1C-2AAF-4FB9-870F-3822A6DF0DBA}" srcOrd="1" destOrd="0" presId="urn:microsoft.com/office/officeart/2005/8/layout/hierarchy5"/>
    <dgm:cxn modelId="{6411B700-2F81-4C52-81E8-5603C56111CE}" type="presParOf" srcId="{CDD12D1C-2AAF-4FB9-870F-3822A6DF0DBA}" destId="{7CE03D33-A9EE-451E-9628-2332066B9298}" srcOrd="0" destOrd="0" presId="urn:microsoft.com/office/officeart/2005/8/layout/hierarchy5"/>
    <dgm:cxn modelId="{01F47D4F-CAB2-44C0-8C7E-063C9B84E480}" type="presParOf" srcId="{7CE03D33-A9EE-451E-9628-2332066B9298}" destId="{1E3ECAC5-7648-4DA0-ADBC-E288C7170947}" srcOrd="0" destOrd="0" presId="urn:microsoft.com/office/officeart/2005/8/layout/hierarchy5"/>
    <dgm:cxn modelId="{C86ED04C-16CE-48BF-9DD6-2AF5C9BEF71D}" type="presParOf" srcId="{CDD12D1C-2AAF-4FB9-870F-3822A6DF0DBA}" destId="{0F548494-B1EF-4728-A53A-34B6D705AD5D}" srcOrd="1" destOrd="0" presId="urn:microsoft.com/office/officeart/2005/8/layout/hierarchy5"/>
    <dgm:cxn modelId="{C8F033E8-0194-44FA-A6C2-18B04BE8D696}" type="presParOf" srcId="{0F548494-B1EF-4728-A53A-34B6D705AD5D}" destId="{C0D02FFB-C2D4-478B-98DA-529798B0B89F}" srcOrd="0" destOrd="0" presId="urn:microsoft.com/office/officeart/2005/8/layout/hierarchy5"/>
    <dgm:cxn modelId="{B2AEB5C2-C254-4C28-9720-18AC078B30FA}" type="presParOf" srcId="{0F548494-B1EF-4728-A53A-34B6D705AD5D}" destId="{E84CD5AE-5DC8-44BC-AA2E-5EA2A45F018F}" srcOrd="1" destOrd="0" presId="urn:microsoft.com/office/officeart/2005/8/layout/hierarchy5"/>
    <dgm:cxn modelId="{FD2BCDAB-A636-4BB1-A81A-D1DF2678D7AF}" type="presParOf" srcId="{C6B00365-13FD-4CA7-BB6D-C8DDA00D832E}" destId="{0274F7C4-9842-44BB-BB0B-C2DD1D317675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3C35B4-6BF1-4F95-964D-EDC9E9D09F26}" type="doc">
      <dgm:prSet loTypeId="urn:microsoft.com/office/officeart/2005/8/layout/hierarchy2" loCatId="hierarchy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CCAD7C-6BFE-4323-855B-73BBB6F7EFAA}">
      <dgm:prSet phldrT="[Text]" custT="1"/>
      <dgm:spPr>
        <a:solidFill>
          <a:schemeClr val="bg1"/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pPr>
            <a:buNone/>
          </a:pPr>
          <a:r>
            <a:rPr lang="en-US" sz="2000" b="1">
              <a:solidFill>
                <a:schemeClr val="tx1"/>
              </a:solidFill>
              <a:effectLst/>
              <a:latin typeface="Corbel" panose="020B0503020204020204" pitchFamily="34" charset="0"/>
            </a:rPr>
            <a:t>Main research questions</a:t>
          </a:r>
          <a:endParaRPr lang="en-US" sz="2000">
            <a:solidFill>
              <a:schemeClr val="tx1"/>
            </a:solidFill>
            <a:effectLst/>
          </a:endParaRPr>
        </a:p>
      </dgm:t>
    </dgm:pt>
    <dgm:pt modelId="{28FEF6A2-CCA4-44D4-B249-1B49D85DAA35}" type="parTrans" cxnId="{9898274F-7824-4797-B0CB-E4787D63FBA0}">
      <dgm:prSet/>
      <dgm:spPr/>
      <dgm:t>
        <a:bodyPr/>
        <a:lstStyle/>
        <a:p>
          <a:endParaRPr lang="en-US"/>
        </a:p>
      </dgm:t>
    </dgm:pt>
    <dgm:pt modelId="{2DE49294-43C7-43B6-A1F7-9D5EED23332B}" type="sibTrans" cxnId="{9898274F-7824-4797-B0CB-E4787D63FBA0}">
      <dgm:prSet/>
      <dgm:spPr/>
      <dgm:t>
        <a:bodyPr/>
        <a:lstStyle/>
        <a:p>
          <a:endParaRPr lang="en-US"/>
        </a:p>
      </dgm:t>
    </dgm:pt>
    <dgm:pt modelId="{CFA00D4B-512F-4D33-AE48-40D5B05A078E}">
      <dgm:prSet custT="1"/>
      <dgm:spPr>
        <a:solidFill>
          <a:schemeClr val="bg1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sz="1800" b="1">
              <a:solidFill>
                <a:schemeClr val="tx1"/>
              </a:solidFill>
              <a:latin typeface="Corbel" panose="020B0503020204020204" pitchFamily="34" charset="0"/>
            </a:rPr>
            <a:t>Does SIF provide an added value for early detection of water stress compared to traditional reflectance and temperature-based RS methods?</a:t>
          </a:r>
        </a:p>
      </dgm:t>
    </dgm:pt>
    <dgm:pt modelId="{FB6DB341-EF8F-435F-89D4-EC98AFD126B3}" type="parTrans" cxnId="{54D22127-799A-4769-80AC-80F646EF391C}">
      <dgm:prSet/>
      <dgm:spPr/>
      <dgm:t>
        <a:bodyPr/>
        <a:lstStyle/>
        <a:p>
          <a:endParaRPr lang="en-US"/>
        </a:p>
      </dgm:t>
    </dgm:pt>
    <dgm:pt modelId="{3D76BF13-A51E-4E56-A82E-54C95639FA52}" type="sibTrans" cxnId="{54D22127-799A-4769-80AC-80F646EF391C}">
      <dgm:prSet/>
      <dgm:spPr/>
      <dgm:t>
        <a:bodyPr/>
        <a:lstStyle/>
        <a:p>
          <a:endParaRPr lang="en-US"/>
        </a:p>
      </dgm:t>
    </dgm:pt>
    <dgm:pt modelId="{338D5D24-FEB4-402A-A93F-0A2EF884D4C8}">
      <dgm:prSet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en-US" sz="1800" b="1">
              <a:solidFill>
                <a:schemeClr val="tx1"/>
              </a:solidFill>
              <a:latin typeface="Corbel" panose="020B0503020204020204" pitchFamily="34" charset="0"/>
            </a:rPr>
            <a:t>What is the temporal sensitivity of the above-mentioned RS proxies to progressing soil water limitations?</a:t>
          </a:r>
        </a:p>
      </dgm:t>
    </dgm:pt>
    <dgm:pt modelId="{83E242C7-0CF9-4DD4-A077-9A96CE96776B}" type="parTrans" cxnId="{A9CCD50F-8D22-43D9-86AC-CFFFA433AC36}">
      <dgm:prSet/>
      <dgm:spPr/>
      <dgm:t>
        <a:bodyPr/>
        <a:lstStyle/>
        <a:p>
          <a:endParaRPr lang="en-US"/>
        </a:p>
      </dgm:t>
    </dgm:pt>
    <dgm:pt modelId="{612139C6-9DF0-43FF-8AAD-8CF10B38EB89}" type="sibTrans" cxnId="{A9CCD50F-8D22-43D9-86AC-CFFFA433AC36}">
      <dgm:prSet/>
      <dgm:spPr/>
      <dgm:t>
        <a:bodyPr/>
        <a:lstStyle/>
        <a:p>
          <a:endParaRPr lang="en-US"/>
        </a:p>
      </dgm:t>
    </dgm:pt>
    <dgm:pt modelId="{82074EBE-ACFC-473D-9327-9D01DF4D8A66}">
      <dgm:prSet custT="1"/>
      <dgm:spPr>
        <a:solidFill>
          <a:schemeClr val="bg1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sz="1800" b="1">
              <a:solidFill>
                <a:schemeClr val="tx1"/>
              </a:solidFill>
              <a:latin typeface="Corbel" panose="020B0503020204020204" pitchFamily="34" charset="0"/>
            </a:rPr>
            <a:t>What are the main factors (and what is their relative contribution) influencing TOC SIF and SIF-photosynthesis relationship under optimal and water stressed conditions?</a:t>
          </a:r>
        </a:p>
      </dgm:t>
    </dgm:pt>
    <dgm:pt modelId="{0057C850-79F7-4548-842B-654B179F24D5}" type="parTrans" cxnId="{D8FE2F81-744A-4400-92E4-20CE424EF404}">
      <dgm:prSet/>
      <dgm:spPr/>
      <dgm:t>
        <a:bodyPr/>
        <a:lstStyle/>
        <a:p>
          <a:endParaRPr lang="en-US"/>
        </a:p>
      </dgm:t>
    </dgm:pt>
    <dgm:pt modelId="{062B3972-4100-4818-AD8C-9A09D1605041}" type="sibTrans" cxnId="{D8FE2F81-744A-4400-92E4-20CE424EF404}">
      <dgm:prSet/>
      <dgm:spPr/>
      <dgm:t>
        <a:bodyPr/>
        <a:lstStyle/>
        <a:p>
          <a:endParaRPr lang="en-US"/>
        </a:p>
      </dgm:t>
    </dgm:pt>
    <dgm:pt modelId="{8A8CE057-27AD-4CD2-BDF1-9C220E932348}">
      <dgm:prSet custT="1"/>
      <dgm:spPr>
        <a:solidFill>
          <a:schemeClr val="bg1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1800" b="1">
              <a:solidFill>
                <a:schemeClr val="tx1"/>
              </a:solidFill>
              <a:latin typeface="Corbel" panose="020B0503020204020204" pitchFamily="34" charset="0"/>
            </a:rPr>
            <a:t>Can the Photochemical Reflectance Index (PRI) or its modifications be considered a reliable RS proxy of NPQ?</a:t>
          </a:r>
        </a:p>
      </dgm:t>
    </dgm:pt>
    <dgm:pt modelId="{96F8961D-B87C-4F73-8F09-5C63D9575C63}" type="parTrans" cxnId="{474AF42B-3892-478C-BF3F-9F9D15F549CD}">
      <dgm:prSet/>
      <dgm:spPr/>
      <dgm:t>
        <a:bodyPr/>
        <a:lstStyle/>
        <a:p>
          <a:endParaRPr lang="en-US"/>
        </a:p>
      </dgm:t>
    </dgm:pt>
    <dgm:pt modelId="{5991FBF3-D738-4B7F-8169-ED686B349D4E}" type="sibTrans" cxnId="{474AF42B-3892-478C-BF3F-9F9D15F549CD}">
      <dgm:prSet/>
      <dgm:spPr/>
      <dgm:t>
        <a:bodyPr/>
        <a:lstStyle/>
        <a:p>
          <a:endParaRPr lang="en-US"/>
        </a:p>
      </dgm:t>
    </dgm:pt>
    <dgm:pt modelId="{33D51742-302D-45C5-AC08-73A6FDD9A993}" type="pres">
      <dgm:prSet presAssocID="{0E3C35B4-6BF1-4F95-964D-EDC9E9D09F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283350E-8B55-4788-A05A-A36FBD21B989}" type="pres">
      <dgm:prSet presAssocID="{AACCAD7C-6BFE-4323-855B-73BBB6F7EFAA}" presName="root1" presStyleCnt="0"/>
      <dgm:spPr/>
    </dgm:pt>
    <dgm:pt modelId="{8F459F6C-A12E-4750-8B71-4AF594358269}" type="pres">
      <dgm:prSet presAssocID="{AACCAD7C-6BFE-4323-855B-73BBB6F7EFAA}" presName="LevelOneTextNode" presStyleLbl="node0" presStyleIdx="0" presStyleCnt="1">
        <dgm:presLayoutVars>
          <dgm:chPref val="3"/>
        </dgm:presLayoutVars>
      </dgm:prSet>
      <dgm:spPr/>
    </dgm:pt>
    <dgm:pt modelId="{1B66ACB7-1F24-478B-AFA7-7FAA82DC24F9}" type="pres">
      <dgm:prSet presAssocID="{AACCAD7C-6BFE-4323-855B-73BBB6F7EFAA}" presName="level2hierChild" presStyleCnt="0"/>
      <dgm:spPr/>
    </dgm:pt>
    <dgm:pt modelId="{ECD8CA3E-B284-41D7-B19B-2FF44B7CDCE6}" type="pres">
      <dgm:prSet presAssocID="{FB6DB341-EF8F-435F-89D4-EC98AFD126B3}" presName="conn2-1" presStyleLbl="parChTrans1D2" presStyleIdx="0" presStyleCnt="4"/>
      <dgm:spPr/>
    </dgm:pt>
    <dgm:pt modelId="{C0B1B19D-0EAA-4639-ACD2-DF32E1880D58}" type="pres">
      <dgm:prSet presAssocID="{FB6DB341-EF8F-435F-89D4-EC98AFD126B3}" presName="connTx" presStyleLbl="parChTrans1D2" presStyleIdx="0" presStyleCnt="4"/>
      <dgm:spPr/>
    </dgm:pt>
    <dgm:pt modelId="{FE5ABB11-6A85-40CB-8BB9-EC342AE6A6CB}" type="pres">
      <dgm:prSet presAssocID="{CFA00D4B-512F-4D33-AE48-40D5B05A078E}" presName="root2" presStyleCnt="0"/>
      <dgm:spPr/>
    </dgm:pt>
    <dgm:pt modelId="{F89414D2-CAED-4114-A708-B9B7A259709A}" type="pres">
      <dgm:prSet presAssocID="{CFA00D4B-512F-4D33-AE48-40D5B05A078E}" presName="LevelTwoTextNode" presStyleLbl="node2" presStyleIdx="0" presStyleCnt="4" custScaleX="255300">
        <dgm:presLayoutVars>
          <dgm:chPref val="3"/>
        </dgm:presLayoutVars>
      </dgm:prSet>
      <dgm:spPr/>
    </dgm:pt>
    <dgm:pt modelId="{CCDC6822-8F0C-40FF-9BD0-6A70B017FD0E}" type="pres">
      <dgm:prSet presAssocID="{CFA00D4B-512F-4D33-AE48-40D5B05A078E}" presName="level3hierChild" presStyleCnt="0"/>
      <dgm:spPr/>
    </dgm:pt>
    <dgm:pt modelId="{CAE48F9A-86E4-4FCE-AFB0-46383F1BD888}" type="pres">
      <dgm:prSet presAssocID="{83E242C7-0CF9-4DD4-A077-9A96CE96776B}" presName="conn2-1" presStyleLbl="parChTrans1D2" presStyleIdx="1" presStyleCnt="4"/>
      <dgm:spPr/>
    </dgm:pt>
    <dgm:pt modelId="{E8BCA68E-2AA6-4FF9-98A6-BDD73810C3FB}" type="pres">
      <dgm:prSet presAssocID="{83E242C7-0CF9-4DD4-A077-9A96CE96776B}" presName="connTx" presStyleLbl="parChTrans1D2" presStyleIdx="1" presStyleCnt="4"/>
      <dgm:spPr/>
    </dgm:pt>
    <dgm:pt modelId="{86C3FC42-72E7-42D0-8FBA-376B916081FA}" type="pres">
      <dgm:prSet presAssocID="{338D5D24-FEB4-402A-A93F-0A2EF884D4C8}" presName="root2" presStyleCnt="0"/>
      <dgm:spPr/>
    </dgm:pt>
    <dgm:pt modelId="{E3A0F1BF-6577-41CA-A63A-81C7691D8B90}" type="pres">
      <dgm:prSet presAssocID="{338D5D24-FEB4-402A-A93F-0A2EF884D4C8}" presName="LevelTwoTextNode" presStyleLbl="node2" presStyleIdx="1" presStyleCnt="4" custScaleX="255300">
        <dgm:presLayoutVars>
          <dgm:chPref val="3"/>
        </dgm:presLayoutVars>
      </dgm:prSet>
      <dgm:spPr/>
    </dgm:pt>
    <dgm:pt modelId="{8D3BAEFF-EA07-4FA4-927E-29A079EABBA6}" type="pres">
      <dgm:prSet presAssocID="{338D5D24-FEB4-402A-A93F-0A2EF884D4C8}" presName="level3hierChild" presStyleCnt="0"/>
      <dgm:spPr/>
    </dgm:pt>
    <dgm:pt modelId="{9732F2A8-8778-4858-8A44-746852E729C4}" type="pres">
      <dgm:prSet presAssocID="{0057C850-79F7-4548-842B-654B179F24D5}" presName="conn2-1" presStyleLbl="parChTrans1D2" presStyleIdx="2" presStyleCnt="4"/>
      <dgm:spPr/>
    </dgm:pt>
    <dgm:pt modelId="{17734D21-2F88-4E69-9463-509A889DBAE9}" type="pres">
      <dgm:prSet presAssocID="{0057C850-79F7-4548-842B-654B179F24D5}" presName="connTx" presStyleLbl="parChTrans1D2" presStyleIdx="2" presStyleCnt="4"/>
      <dgm:spPr/>
    </dgm:pt>
    <dgm:pt modelId="{74FED93D-3383-4507-B855-A8A62E4DDE79}" type="pres">
      <dgm:prSet presAssocID="{82074EBE-ACFC-473D-9327-9D01DF4D8A66}" presName="root2" presStyleCnt="0"/>
      <dgm:spPr/>
    </dgm:pt>
    <dgm:pt modelId="{126089E6-735C-424A-9F6C-49C231A23B78}" type="pres">
      <dgm:prSet presAssocID="{82074EBE-ACFC-473D-9327-9D01DF4D8A66}" presName="LevelTwoTextNode" presStyleLbl="node2" presStyleIdx="2" presStyleCnt="4" custScaleX="255300">
        <dgm:presLayoutVars>
          <dgm:chPref val="3"/>
        </dgm:presLayoutVars>
      </dgm:prSet>
      <dgm:spPr/>
    </dgm:pt>
    <dgm:pt modelId="{0EB625BB-5981-45E1-A557-BBD312F962A3}" type="pres">
      <dgm:prSet presAssocID="{82074EBE-ACFC-473D-9327-9D01DF4D8A66}" presName="level3hierChild" presStyleCnt="0"/>
      <dgm:spPr/>
    </dgm:pt>
    <dgm:pt modelId="{65158784-4C0B-4A06-B7E9-492854497596}" type="pres">
      <dgm:prSet presAssocID="{96F8961D-B87C-4F73-8F09-5C63D9575C63}" presName="conn2-1" presStyleLbl="parChTrans1D2" presStyleIdx="3" presStyleCnt="4"/>
      <dgm:spPr/>
    </dgm:pt>
    <dgm:pt modelId="{3E67AD75-D485-41BC-9D54-19CBB2D752A3}" type="pres">
      <dgm:prSet presAssocID="{96F8961D-B87C-4F73-8F09-5C63D9575C63}" presName="connTx" presStyleLbl="parChTrans1D2" presStyleIdx="3" presStyleCnt="4"/>
      <dgm:spPr/>
    </dgm:pt>
    <dgm:pt modelId="{506571B4-45D4-4B54-9071-B35513FE5DBB}" type="pres">
      <dgm:prSet presAssocID="{8A8CE057-27AD-4CD2-BDF1-9C220E932348}" presName="root2" presStyleCnt="0"/>
      <dgm:spPr/>
    </dgm:pt>
    <dgm:pt modelId="{8C9FB8B4-A5D0-481E-B28E-FE92384B67A0}" type="pres">
      <dgm:prSet presAssocID="{8A8CE057-27AD-4CD2-BDF1-9C220E932348}" presName="LevelTwoTextNode" presStyleLbl="node2" presStyleIdx="3" presStyleCnt="4" custScaleX="255300" custLinFactNeighborX="4244" custLinFactNeighborY="3148">
        <dgm:presLayoutVars>
          <dgm:chPref val="3"/>
        </dgm:presLayoutVars>
      </dgm:prSet>
      <dgm:spPr/>
    </dgm:pt>
    <dgm:pt modelId="{CC356BE7-89C4-467C-B8F7-D73AC2C8FCC7}" type="pres">
      <dgm:prSet presAssocID="{8A8CE057-27AD-4CD2-BDF1-9C220E932348}" presName="level3hierChild" presStyleCnt="0"/>
      <dgm:spPr/>
    </dgm:pt>
  </dgm:ptLst>
  <dgm:cxnLst>
    <dgm:cxn modelId="{F24A3802-519C-48CF-9E4B-DA79D98FA177}" type="presOf" srcId="{8A8CE057-27AD-4CD2-BDF1-9C220E932348}" destId="{8C9FB8B4-A5D0-481E-B28E-FE92384B67A0}" srcOrd="0" destOrd="0" presId="urn:microsoft.com/office/officeart/2005/8/layout/hierarchy2"/>
    <dgm:cxn modelId="{A9CCD50F-8D22-43D9-86AC-CFFFA433AC36}" srcId="{AACCAD7C-6BFE-4323-855B-73BBB6F7EFAA}" destId="{338D5D24-FEB4-402A-A93F-0A2EF884D4C8}" srcOrd="1" destOrd="0" parTransId="{83E242C7-0CF9-4DD4-A077-9A96CE96776B}" sibTransId="{612139C6-9DF0-43FF-8AAD-8CF10B38EB89}"/>
    <dgm:cxn modelId="{86F0A224-8E6A-4483-B529-A23972F0FC85}" type="presOf" srcId="{338D5D24-FEB4-402A-A93F-0A2EF884D4C8}" destId="{E3A0F1BF-6577-41CA-A63A-81C7691D8B90}" srcOrd="0" destOrd="0" presId="urn:microsoft.com/office/officeart/2005/8/layout/hierarchy2"/>
    <dgm:cxn modelId="{54D22127-799A-4769-80AC-80F646EF391C}" srcId="{AACCAD7C-6BFE-4323-855B-73BBB6F7EFAA}" destId="{CFA00D4B-512F-4D33-AE48-40D5B05A078E}" srcOrd="0" destOrd="0" parTransId="{FB6DB341-EF8F-435F-89D4-EC98AFD126B3}" sibTransId="{3D76BF13-A51E-4E56-A82E-54C95639FA52}"/>
    <dgm:cxn modelId="{73FAAB2A-3F17-4567-855B-7CB2F5AA781B}" type="presOf" srcId="{0057C850-79F7-4548-842B-654B179F24D5}" destId="{9732F2A8-8778-4858-8A44-746852E729C4}" srcOrd="0" destOrd="0" presId="urn:microsoft.com/office/officeart/2005/8/layout/hierarchy2"/>
    <dgm:cxn modelId="{474AF42B-3892-478C-BF3F-9F9D15F549CD}" srcId="{AACCAD7C-6BFE-4323-855B-73BBB6F7EFAA}" destId="{8A8CE057-27AD-4CD2-BDF1-9C220E932348}" srcOrd="3" destOrd="0" parTransId="{96F8961D-B87C-4F73-8F09-5C63D9575C63}" sibTransId="{5991FBF3-D738-4B7F-8169-ED686B349D4E}"/>
    <dgm:cxn modelId="{172F6030-520C-43DF-948F-C74A76D89570}" type="presOf" srcId="{96F8961D-B87C-4F73-8F09-5C63D9575C63}" destId="{3E67AD75-D485-41BC-9D54-19CBB2D752A3}" srcOrd="1" destOrd="0" presId="urn:microsoft.com/office/officeart/2005/8/layout/hierarchy2"/>
    <dgm:cxn modelId="{6A267135-5082-4854-8E91-D44B1E4632BC}" type="presOf" srcId="{83E242C7-0CF9-4DD4-A077-9A96CE96776B}" destId="{CAE48F9A-86E4-4FCE-AFB0-46383F1BD888}" srcOrd="0" destOrd="0" presId="urn:microsoft.com/office/officeart/2005/8/layout/hierarchy2"/>
    <dgm:cxn modelId="{1FB17940-D0A1-407B-BE2A-C23A7FCA0D77}" type="presOf" srcId="{FB6DB341-EF8F-435F-89D4-EC98AFD126B3}" destId="{ECD8CA3E-B284-41D7-B19B-2FF44B7CDCE6}" srcOrd="0" destOrd="0" presId="urn:microsoft.com/office/officeart/2005/8/layout/hierarchy2"/>
    <dgm:cxn modelId="{9D071C60-AAAD-44B9-BA73-E519FAE580B7}" type="presOf" srcId="{83E242C7-0CF9-4DD4-A077-9A96CE96776B}" destId="{E8BCA68E-2AA6-4FF9-98A6-BDD73810C3FB}" srcOrd="1" destOrd="0" presId="urn:microsoft.com/office/officeart/2005/8/layout/hierarchy2"/>
    <dgm:cxn modelId="{FFD6E064-D06C-442D-AD45-B7F9C21F2D89}" type="presOf" srcId="{96F8961D-B87C-4F73-8F09-5C63D9575C63}" destId="{65158784-4C0B-4A06-B7E9-492854497596}" srcOrd="0" destOrd="0" presId="urn:microsoft.com/office/officeart/2005/8/layout/hierarchy2"/>
    <dgm:cxn modelId="{9898274F-7824-4797-B0CB-E4787D63FBA0}" srcId="{0E3C35B4-6BF1-4F95-964D-EDC9E9D09F26}" destId="{AACCAD7C-6BFE-4323-855B-73BBB6F7EFAA}" srcOrd="0" destOrd="0" parTransId="{28FEF6A2-CCA4-44D4-B249-1B49D85DAA35}" sibTransId="{2DE49294-43C7-43B6-A1F7-9D5EED23332B}"/>
    <dgm:cxn modelId="{D8FE2F81-744A-4400-92E4-20CE424EF404}" srcId="{AACCAD7C-6BFE-4323-855B-73BBB6F7EFAA}" destId="{82074EBE-ACFC-473D-9327-9D01DF4D8A66}" srcOrd="2" destOrd="0" parTransId="{0057C850-79F7-4548-842B-654B179F24D5}" sibTransId="{062B3972-4100-4818-AD8C-9A09D1605041}"/>
    <dgm:cxn modelId="{E41FC488-37DB-4FC1-8412-78C8CCA5979D}" type="presOf" srcId="{0057C850-79F7-4548-842B-654B179F24D5}" destId="{17734D21-2F88-4E69-9463-509A889DBAE9}" srcOrd="1" destOrd="0" presId="urn:microsoft.com/office/officeart/2005/8/layout/hierarchy2"/>
    <dgm:cxn modelId="{28643D9C-F1BE-48EA-A63E-E4EB4F5A2E44}" type="presOf" srcId="{FB6DB341-EF8F-435F-89D4-EC98AFD126B3}" destId="{C0B1B19D-0EAA-4639-ACD2-DF32E1880D58}" srcOrd="1" destOrd="0" presId="urn:microsoft.com/office/officeart/2005/8/layout/hierarchy2"/>
    <dgm:cxn modelId="{5823BEBA-AB69-4BC9-BF09-7217FFC09938}" type="presOf" srcId="{AACCAD7C-6BFE-4323-855B-73BBB6F7EFAA}" destId="{8F459F6C-A12E-4750-8B71-4AF594358269}" srcOrd="0" destOrd="0" presId="urn:microsoft.com/office/officeart/2005/8/layout/hierarchy2"/>
    <dgm:cxn modelId="{5AE97AD3-A177-4739-AE1A-FABBEFEA3D40}" type="presOf" srcId="{0E3C35B4-6BF1-4F95-964D-EDC9E9D09F26}" destId="{33D51742-302D-45C5-AC08-73A6FDD9A993}" srcOrd="0" destOrd="0" presId="urn:microsoft.com/office/officeart/2005/8/layout/hierarchy2"/>
    <dgm:cxn modelId="{39EC8CE9-3F71-4E65-90F1-AB1A11DFEF08}" type="presOf" srcId="{82074EBE-ACFC-473D-9327-9D01DF4D8A66}" destId="{126089E6-735C-424A-9F6C-49C231A23B78}" srcOrd="0" destOrd="0" presId="urn:microsoft.com/office/officeart/2005/8/layout/hierarchy2"/>
    <dgm:cxn modelId="{1037D1F9-A8B0-49A9-8C41-454C6C5257D8}" type="presOf" srcId="{CFA00D4B-512F-4D33-AE48-40D5B05A078E}" destId="{F89414D2-CAED-4114-A708-B9B7A259709A}" srcOrd="0" destOrd="0" presId="urn:microsoft.com/office/officeart/2005/8/layout/hierarchy2"/>
    <dgm:cxn modelId="{C261231D-6D2C-40BD-AF1F-CE24108C463D}" type="presParOf" srcId="{33D51742-302D-45C5-AC08-73A6FDD9A993}" destId="{6283350E-8B55-4788-A05A-A36FBD21B989}" srcOrd="0" destOrd="0" presId="urn:microsoft.com/office/officeart/2005/8/layout/hierarchy2"/>
    <dgm:cxn modelId="{6A06C2D0-002C-49D2-946C-5D47FB3305CE}" type="presParOf" srcId="{6283350E-8B55-4788-A05A-A36FBD21B989}" destId="{8F459F6C-A12E-4750-8B71-4AF594358269}" srcOrd="0" destOrd="0" presId="urn:microsoft.com/office/officeart/2005/8/layout/hierarchy2"/>
    <dgm:cxn modelId="{EE503FF4-2A95-4FC5-B3BB-EB686E1EAED4}" type="presParOf" srcId="{6283350E-8B55-4788-A05A-A36FBD21B989}" destId="{1B66ACB7-1F24-478B-AFA7-7FAA82DC24F9}" srcOrd="1" destOrd="0" presId="urn:microsoft.com/office/officeart/2005/8/layout/hierarchy2"/>
    <dgm:cxn modelId="{F39CCE50-3B8B-4DC6-80CC-D22AFB45C68C}" type="presParOf" srcId="{1B66ACB7-1F24-478B-AFA7-7FAA82DC24F9}" destId="{ECD8CA3E-B284-41D7-B19B-2FF44B7CDCE6}" srcOrd="0" destOrd="0" presId="urn:microsoft.com/office/officeart/2005/8/layout/hierarchy2"/>
    <dgm:cxn modelId="{759DCFC8-4787-4BDA-A9D6-28A80EA73170}" type="presParOf" srcId="{ECD8CA3E-B284-41D7-B19B-2FF44B7CDCE6}" destId="{C0B1B19D-0EAA-4639-ACD2-DF32E1880D58}" srcOrd="0" destOrd="0" presId="urn:microsoft.com/office/officeart/2005/8/layout/hierarchy2"/>
    <dgm:cxn modelId="{853C8E0B-19C1-4BBA-ACE4-3B0102F7C282}" type="presParOf" srcId="{1B66ACB7-1F24-478B-AFA7-7FAA82DC24F9}" destId="{FE5ABB11-6A85-40CB-8BB9-EC342AE6A6CB}" srcOrd="1" destOrd="0" presId="urn:microsoft.com/office/officeart/2005/8/layout/hierarchy2"/>
    <dgm:cxn modelId="{40791C31-BC40-4D8F-B4CE-7C173EE50CE1}" type="presParOf" srcId="{FE5ABB11-6A85-40CB-8BB9-EC342AE6A6CB}" destId="{F89414D2-CAED-4114-A708-B9B7A259709A}" srcOrd="0" destOrd="0" presId="urn:microsoft.com/office/officeart/2005/8/layout/hierarchy2"/>
    <dgm:cxn modelId="{778A2E03-C24A-43D5-882E-3DA39707F171}" type="presParOf" srcId="{FE5ABB11-6A85-40CB-8BB9-EC342AE6A6CB}" destId="{CCDC6822-8F0C-40FF-9BD0-6A70B017FD0E}" srcOrd="1" destOrd="0" presId="urn:microsoft.com/office/officeart/2005/8/layout/hierarchy2"/>
    <dgm:cxn modelId="{AD4C2744-7A6C-45CA-BF18-D5D58E7A0991}" type="presParOf" srcId="{1B66ACB7-1F24-478B-AFA7-7FAA82DC24F9}" destId="{CAE48F9A-86E4-4FCE-AFB0-46383F1BD888}" srcOrd="2" destOrd="0" presId="urn:microsoft.com/office/officeart/2005/8/layout/hierarchy2"/>
    <dgm:cxn modelId="{8BC71FF5-F445-427E-B0C5-4390FB05C72D}" type="presParOf" srcId="{CAE48F9A-86E4-4FCE-AFB0-46383F1BD888}" destId="{E8BCA68E-2AA6-4FF9-98A6-BDD73810C3FB}" srcOrd="0" destOrd="0" presId="urn:microsoft.com/office/officeart/2005/8/layout/hierarchy2"/>
    <dgm:cxn modelId="{A816AFB4-597B-4BDB-A12F-A72AFC8F1FB8}" type="presParOf" srcId="{1B66ACB7-1F24-478B-AFA7-7FAA82DC24F9}" destId="{86C3FC42-72E7-42D0-8FBA-376B916081FA}" srcOrd="3" destOrd="0" presId="urn:microsoft.com/office/officeart/2005/8/layout/hierarchy2"/>
    <dgm:cxn modelId="{D469B90D-9D8D-475B-8B5F-094E1C9F69E6}" type="presParOf" srcId="{86C3FC42-72E7-42D0-8FBA-376B916081FA}" destId="{E3A0F1BF-6577-41CA-A63A-81C7691D8B90}" srcOrd="0" destOrd="0" presId="urn:microsoft.com/office/officeart/2005/8/layout/hierarchy2"/>
    <dgm:cxn modelId="{650FFB17-0EF5-4B86-B50A-57CDB5CCE96E}" type="presParOf" srcId="{86C3FC42-72E7-42D0-8FBA-376B916081FA}" destId="{8D3BAEFF-EA07-4FA4-927E-29A079EABBA6}" srcOrd="1" destOrd="0" presId="urn:microsoft.com/office/officeart/2005/8/layout/hierarchy2"/>
    <dgm:cxn modelId="{22B2DC9E-27C5-4DF9-9AE5-50EB27934A60}" type="presParOf" srcId="{1B66ACB7-1F24-478B-AFA7-7FAA82DC24F9}" destId="{9732F2A8-8778-4858-8A44-746852E729C4}" srcOrd="4" destOrd="0" presId="urn:microsoft.com/office/officeart/2005/8/layout/hierarchy2"/>
    <dgm:cxn modelId="{EF340301-9E7A-49E2-8861-2C5BB926D81D}" type="presParOf" srcId="{9732F2A8-8778-4858-8A44-746852E729C4}" destId="{17734D21-2F88-4E69-9463-509A889DBAE9}" srcOrd="0" destOrd="0" presId="urn:microsoft.com/office/officeart/2005/8/layout/hierarchy2"/>
    <dgm:cxn modelId="{8DD399C2-8B53-4671-B1DC-5217860F443D}" type="presParOf" srcId="{1B66ACB7-1F24-478B-AFA7-7FAA82DC24F9}" destId="{74FED93D-3383-4507-B855-A8A62E4DDE79}" srcOrd="5" destOrd="0" presId="urn:microsoft.com/office/officeart/2005/8/layout/hierarchy2"/>
    <dgm:cxn modelId="{AECD9A30-3F47-4A71-8F39-8C8906F61566}" type="presParOf" srcId="{74FED93D-3383-4507-B855-A8A62E4DDE79}" destId="{126089E6-735C-424A-9F6C-49C231A23B78}" srcOrd="0" destOrd="0" presId="urn:microsoft.com/office/officeart/2005/8/layout/hierarchy2"/>
    <dgm:cxn modelId="{9EA79C67-0E93-47A1-875F-C1518DDED31C}" type="presParOf" srcId="{74FED93D-3383-4507-B855-A8A62E4DDE79}" destId="{0EB625BB-5981-45E1-A557-BBD312F962A3}" srcOrd="1" destOrd="0" presId="urn:microsoft.com/office/officeart/2005/8/layout/hierarchy2"/>
    <dgm:cxn modelId="{52900AC4-E445-4C54-B804-C14F73711C7E}" type="presParOf" srcId="{1B66ACB7-1F24-478B-AFA7-7FAA82DC24F9}" destId="{65158784-4C0B-4A06-B7E9-492854497596}" srcOrd="6" destOrd="0" presId="urn:microsoft.com/office/officeart/2005/8/layout/hierarchy2"/>
    <dgm:cxn modelId="{909D9BB1-F3F7-4B9B-B9EF-EDFD4878EB3F}" type="presParOf" srcId="{65158784-4C0B-4A06-B7E9-492854497596}" destId="{3E67AD75-D485-41BC-9D54-19CBB2D752A3}" srcOrd="0" destOrd="0" presId="urn:microsoft.com/office/officeart/2005/8/layout/hierarchy2"/>
    <dgm:cxn modelId="{FB217552-117F-4E63-A430-70C6001202F0}" type="presParOf" srcId="{1B66ACB7-1F24-478B-AFA7-7FAA82DC24F9}" destId="{506571B4-45D4-4B54-9071-B35513FE5DBB}" srcOrd="7" destOrd="0" presId="urn:microsoft.com/office/officeart/2005/8/layout/hierarchy2"/>
    <dgm:cxn modelId="{8FF522BF-7231-4B46-9DB3-D493BABCE0A9}" type="presParOf" srcId="{506571B4-45D4-4B54-9071-B35513FE5DBB}" destId="{8C9FB8B4-A5D0-481E-B28E-FE92384B67A0}" srcOrd="0" destOrd="0" presId="urn:microsoft.com/office/officeart/2005/8/layout/hierarchy2"/>
    <dgm:cxn modelId="{D0CB4FC4-19CE-4480-8D4C-7E036F266764}" type="presParOf" srcId="{506571B4-45D4-4B54-9071-B35513FE5DBB}" destId="{CC356BE7-89C4-467C-B8F7-D73AC2C8FCC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9EF83-BFD1-45E3-B93B-AF78487A6098}">
      <dsp:nvSpPr>
        <dsp:cNvPr id="0" name=""/>
        <dsp:cNvSpPr/>
      </dsp:nvSpPr>
      <dsp:spPr>
        <a:xfrm>
          <a:off x="4319" y="1963914"/>
          <a:ext cx="968285" cy="69984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  <a:effectLst/>
              <a:latin typeface="Corbel" panose="020B0503020204020204" pitchFamily="34" charset="0"/>
            </a:rPr>
            <a:t>Research directions</a:t>
          </a:r>
        </a:p>
      </dsp:txBody>
      <dsp:txXfrm>
        <a:off x="24817" y="1984412"/>
        <a:ext cx="927289" cy="658845"/>
      </dsp:txXfrm>
    </dsp:sp>
    <dsp:sp modelId="{CE751B89-4C70-4C5E-89FE-23B14985F8CB}">
      <dsp:nvSpPr>
        <dsp:cNvPr id="0" name=""/>
        <dsp:cNvSpPr/>
      </dsp:nvSpPr>
      <dsp:spPr>
        <a:xfrm rot="17501996">
          <a:off x="739230" y="1962328"/>
          <a:ext cx="740576" cy="14919"/>
        </a:xfrm>
        <a:custGeom>
          <a:avLst/>
          <a:gdLst/>
          <a:ahLst/>
          <a:cxnLst/>
          <a:rect l="0" t="0" r="0" b="0"/>
          <a:pathLst>
            <a:path>
              <a:moveTo>
                <a:pt x="0" y="7459"/>
              </a:moveTo>
              <a:lnTo>
                <a:pt x="740576" y="7459"/>
              </a:lnTo>
            </a:path>
          </a:pathLst>
        </a:custGeom>
        <a:noFill/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  <a:effectLst/>
          </a:endParaRPr>
        </a:p>
      </dsp:txBody>
      <dsp:txXfrm>
        <a:off x="1091004" y="1951273"/>
        <a:ext cx="37028" cy="37028"/>
      </dsp:txXfrm>
    </dsp:sp>
    <dsp:sp modelId="{EDAE681A-36CB-4386-A92D-7B9EBCD1C412}">
      <dsp:nvSpPr>
        <dsp:cNvPr id="0" name=""/>
        <dsp:cNvSpPr/>
      </dsp:nvSpPr>
      <dsp:spPr>
        <a:xfrm>
          <a:off x="1246430" y="1088253"/>
          <a:ext cx="1604757" cy="107497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>
              <a:solidFill>
                <a:schemeClr val="tx1"/>
              </a:solidFill>
              <a:effectLst/>
              <a:latin typeface="Corbel" panose="020B0503020204020204" pitchFamily="34" charset="0"/>
            </a:rPr>
            <a:t>new insights into interpretation of  SIF and RS of SIF</a:t>
          </a:r>
        </a:p>
      </dsp:txBody>
      <dsp:txXfrm>
        <a:off x="1277915" y="1119738"/>
        <a:ext cx="1541787" cy="1012005"/>
      </dsp:txXfrm>
    </dsp:sp>
    <dsp:sp modelId="{37F486BD-507D-4CD2-8552-BC9260432268}">
      <dsp:nvSpPr>
        <dsp:cNvPr id="0" name=""/>
        <dsp:cNvSpPr/>
      </dsp:nvSpPr>
      <dsp:spPr>
        <a:xfrm rot="17905135">
          <a:off x="2700418" y="1365266"/>
          <a:ext cx="575365" cy="14919"/>
        </a:xfrm>
        <a:custGeom>
          <a:avLst/>
          <a:gdLst/>
          <a:ahLst/>
          <a:cxnLst/>
          <a:rect l="0" t="0" r="0" b="0"/>
          <a:pathLst>
            <a:path>
              <a:moveTo>
                <a:pt x="0" y="7459"/>
              </a:moveTo>
              <a:lnTo>
                <a:pt x="575365" y="7459"/>
              </a:lnTo>
            </a:path>
          </a:pathLst>
        </a:custGeom>
        <a:noFill/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  <a:effectLst/>
          </a:endParaRPr>
        </a:p>
      </dsp:txBody>
      <dsp:txXfrm>
        <a:off x="2973716" y="1358341"/>
        <a:ext cx="28768" cy="28768"/>
      </dsp:txXfrm>
    </dsp:sp>
    <dsp:sp modelId="{6AF30B1E-6BCD-4760-BF47-225C9F73862F}">
      <dsp:nvSpPr>
        <dsp:cNvPr id="0" name=""/>
        <dsp:cNvSpPr/>
      </dsp:nvSpPr>
      <dsp:spPr>
        <a:xfrm>
          <a:off x="3125013" y="883717"/>
          <a:ext cx="1391181" cy="471988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rgbClr val="00B050"/>
              </a:solidFill>
              <a:effectLst/>
            </a:rPr>
            <a:t>SCOOP </a:t>
          </a:r>
          <a:br>
            <a:rPr lang="en-US" sz="1500" b="1" kern="1200">
              <a:solidFill>
                <a:srgbClr val="00B050"/>
              </a:solidFill>
              <a:effectLst/>
            </a:rPr>
          </a:br>
          <a:r>
            <a:rPr lang="en-US" sz="1500" b="1" kern="1200">
              <a:solidFill>
                <a:srgbClr val="00B050"/>
              </a:solidFill>
              <a:effectLst/>
            </a:rPr>
            <a:t>(PRIN 2022)</a:t>
          </a:r>
        </a:p>
      </dsp:txBody>
      <dsp:txXfrm>
        <a:off x="3138837" y="897541"/>
        <a:ext cx="1363533" cy="444340"/>
      </dsp:txXfrm>
    </dsp:sp>
    <dsp:sp modelId="{98ABC315-E453-4FE8-89C3-F0A3700FB43E}">
      <dsp:nvSpPr>
        <dsp:cNvPr id="0" name=""/>
        <dsp:cNvSpPr/>
      </dsp:nvSpPr>
      <dsp:spPr>
        <a:xfrm>
          <a:off x="4516194" y="1112251"/>
          <a:ext cx="273824" cy="14919"/>
        </a:xfrm>
        <a:custGeom>
          <a:avLst/>
          <a:gdLst/>
          <a:ahLst/>
          <a:cxnLst/>
          <a:rect l="0" t="0" r="0" b="0"/>
          <a:pathLst>
            <a:path>
              <a:moveTo>
                <a:pt x="0" y="7459"/>
              </a:moveTo>
              <a:lnTo>
                <a:pt x="273824" y="7459"/>
              </a:lnTo>
            </a:path>
          </a:pathLst>
        </a:custGeom>
        <a:noFill/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  <a:effectLst/>
          </a:endParaRPr>
        </a:p>
      </dsp:txBody>
      <dsp:txXfrm>
        <a:off x="4646261" y="1112865"/>
        <a:ext cx="13691" cy="13691"/>
      </dsp:txXfrm>
    </dsp:sp>
    <dsp:sp modelId="{ADA0919D-1B54-4533-BB57-3FAC6AF4D09B}">
      <dsp:nvSpPr>
        <dsp:cNvPr id="0" name=""/>
        <dsp:cNvSpPr/>
      </dsp:nvSpPr>
      <dsp:spPr>
        <a:xfrm>
          <a:off x="4790019" y="590137"/>
          <a:ext cx="4332882" cy="105914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  <a:effectLst/>
              <a:latin typeface="Corbel" panose="020B0503020204020204" pitchFamily="34" charset="0"/>
            </a:rPr>
            <a:t>to decouple the information carried by SIF from factors which challenge its full interpretation, such as counteracting physiological processes, as well as biochemical, structural and illumination effects</a:t>
          </a:r>
        </a:p>
      </dsp:txBody>
      <dsp:txXfrm>
        <a:off x="4821040" y="621158"/>
        <a:ext cx="4270840" cy="997105"/>
      </dsp:txXfrm>
    </dsp:sp>
    <dsp:sp modelId="{22F09DD6-D240-42B8-8870-3CD4147B0277}">
      <dsp:nvSpPr>
        <dsp:cNvPr id="0" name=""/>
        <dsp:cNvSpPr/>
      </dsp:nvSpPr>
      <dsp:spPr>
        <a:xfrm rot="3694865">
          <a:off x="2700418" y="1871295"/>
          <a:ext cx="575365" cy="14919"/>
        </a:xfrm>
        <a:custGeom>
          <a:avLst/>
          <a:gdLst/>
          <a:ahLst/>
          <a:cxnLst/>
          <a:rect l="0" t="0" r="0" b="0"/>
          <a:pathLst>
            <a:path>
              <a:moveTo>
                <a:pt x="0" y="7459"/>
              </a:moveTo>
              <a:lnTo>
                <a:pt x="575365" y="7459"/>
              </a:lnTo>
            </a:path>
          </a:pathLst>
        </a:custGeom>
        <a:noFill/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  <a:effectLst/>
          </a:endParaRPr>
        </a:p>
      </dsp:txBody>
      <dsp:txXfrm>
        <a:off x="2973716" y="1864371"/>
        <a:ext cx="28768" cy="28768"/>
      </dsp:txXfrm>
    </dsp:sp>
    <dsp:sp modelId="{8FCC1495-1358-4130-B9E1-FE804B12CAEF}">
      <dsp:nvSpPr>
        <dsp:cNvPr id="0" name=""/>
        <dsp:cNvSpPr/>
      </dsp:nvSpPr>
      <dsp:spPr>
        <a:xfrm>
          <a:off x="3125013" y="1895775"/>
          <a:ext cx="1391181" cy="471988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accent2">
                  <a:lumMod val="75000"/>
                </a:schemeClr>
              </a:solidFill>
              <a:effectLst/>
            </a:rPr>
            <a:t>FLEX-ITA </a:t>
          </a:r>
          <a:br>
            <a:rPr lang="en-US" sz="1500" b="1" kern="1200">
              <a:solidFill>
                <a:schemeClr val="accent2">
                  <a:lumMod val="75000"/>
                </a:schemeClr>
              </a:solidFill>
              <a:effectLst/>
            </a:rPr>
          </a:br>
          <a:r>
            <a:rPr lang="en-US" sz="1500" b="1" kern="1200">
              <a:solidFill>
                <a:schemeClr val="accent2">
                  <a:lumMod val="75000"/>
                </a:schemeClr>
              </a:solidFill>
              <a:effectLst/>
            </a:rPr>
            <a:t>(ASI)</a:t>
          </a:r>
        </a:p>
      </dsp:txBody>
      <dsp:txXfrm>
        <a:off x="3138837" y="1909599"/>
        <a:ext cx="1363533" cy="444340"/>
      </dsp:txXfrm>
    </dsp:sp>
    <dsp:sp modelId="{C9F0F2FC-9194-41EB-9629-A8D0B67C7858}">
      <dsp:nvSpPr>
        <dsp:cNvPr id="0" name=""/>
        <dsp:cNvSpPr/>
      </dsp:nvSpPr>
      <dsp:spPr>
        <a:xfrm>
          <a:off x="4516194" y="2124310"/>
          <a:ext cx="273824" cy="14919"/>
        </a:xfrm>
        <a:custGeom>
          <a:avLst/>
          <a:gdLst/>
          <a:ahLst/>
          <a:cxnLst/>
          <a:rect l="0" t="0" r="0" b="0"/>
          <a:pathLst>
            <a:path>
              <a:moveTo>
                <a:pt x="0" y="7459"/>
              </a:moveTo>
              <a:lnTo>
                <a:pt x="273824" y="7459"/>
              </a:lnTo>
            </a:path>
          </a:pathLst>
        </a:custGeom>
        <a:noFill/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  <a:effectLst/>
          </a:endParaRPr>
        </a:p>
      </dsp:txBody>
      <dsp:txXfrm>
        <a:off x="4646261" y="2124924"/>
        <a:ext cx="13691" cy="13691"/>
      </dsp:txXfrm>
    </dsp:sp>
    <dsp:sp modelId="{182853B4-BF72-49E0-A555-4EFC1A4D762B}">
      <dsp:nvSpPr>
        <dsp:cNvPr id="0" name=""/>
        <dsp:cNvSpPr/>
      </dsp:nvSpPr>
      <dsp:spPr>
        <a:xfrm>
          <a:off x="4790019" y="1700627"/>
          <a:ext cx="4332882" cy="86228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  <a:effectLst/>
              <a:latin typeface="Corbel" panose="020B0503020204020204" pitchFamily="34" charset="0"/>
            </a:rPr>
            <a:t>to join the efforts to ensure the cal/val of FLEX products essential to the quality of the mission</a:t>
          </a:r>
        </a:p>
      </dsp:txBody>
      <dsp:txXfrm>
        <a:off x="4815274" y="1725882"/>
        <a:ext cx="4282372" cy="811774"/>
      </dsp:txXfrm>
    </dsp:sp>
    <dsp:sp modelId="{29D6A60D-B376-4A0A-8B72-F868B1A75209}">
      <dsp:nvSpPr>
        <dsp:cNvPr id="0" name=""/>
        <dsp:cNvSpPr/>
      </dsp:nvSpPr>
      <dsp:spPr>
        <a:xfrm rot="4127022">
          <a:off x="731192" y="2659058"/>
          <a:ext cx="756652" cy="14919"/>
        </a:xfrm>
        <a:custGeom>
          <a:avLst/>
          <a:gdLst/>
          <a:ahLst/>
          <a:cxnLst/>
          <a:rect l="0" t="0" r="0" b="0"/>
          <a:pathLst>
            <a:path>
              <a:moveTo>
                <a:pt x="0" y="7459"/>
              </a:moveTo>
              <a:lnTo>
                <a:pt x="756652" y="7459"/>
              </a:lnTo>
            </a:path>
          </a:pathLst>
        </a:custGeom>
        <a:noFill/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  <a:effectLst/>
          </a:endParaRPr>
        </a:p>
      </dsp:txBody>
      <dsp:txXfrm>
        <a:off x="1090602" y="2647602"/>
        <a:ext cx="37832" cy="37832"/>
      </dsp:txXfrm>
    </dsp:sp>
    <dsp:sp modelId="{48748C13-1E4C-4BAB-9C49-57D5A4CE814B}">
      <dsp:nvSpPr>
        <dsp:cNvPr id="0" name=""/>
        <dsp:cNvSpPr/>
      </dsp:nvSpPr>
      <dsp:spPr>
        <a:xfrm>
          <a:off x="1246430" y="2498988"/>
          <a:ext cx="1604757" cy="1040428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  <a:effectLst/>
              <a:latin typeface="Corbel" panose="020B0503020204020204" pitchFamily="34" charset="0"/>
            </a:rPr>
            <a:t>low-cost and easy maintenance systems to support EO</a:t>
          </a:r>
        </a:p>
      </dsp:txBody>
      <dsp:txXfrm>
        <a:off x="1276903" y="2529461"/>
        <a:ext cx="1543811" cy="979482"/>
      </dsp:txXfrm>
    </dsp:sp>
    <dsp:sp modelId="{186B1BED-0467-49D7-B76D-6A1D2FF99031}">
      <dsp:nvSpPr>
        <dsp:cNvPr id="0" name=""/>
        <dsp:cNvSpPr/>
      </dsp:nvSpPr>
      <dsp:spPr>
        <a:xfrm>
          <a:off x="2851188" y="3011742"/>
          <a:ext cx="273824" cy="14919"/>
        </a:xfrm>
        <a:custGeom>
          <a:avLst/>
          <a:gdLst/>
          <a:ahLst/>
          <a:cxnLst/>
          <a:rect l="0" t="0" r="0" b="0"/>
          <a:pathLst>
            <a:path>
              <a:moveTo>
                <a:pt x="0" y="7459"/>
              </a:moveTo>
              <a:lnTo>
                <a:pt x="273824" y="7459"/>
              </a:lnTo>
            </a:path>
          </a:pathLst>
        </a:custGeom>
        <a:noFill/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  <a:effectLst/>
          </a:endParaRPr>
        </a:p>
      </dsp:txBody>
      <dsp:txXfrm>
        <a:off x="2981255" y="3012356"/>
        <a:ext cx="13691" cy="13691"/>
      </dsp:txXfrm>
    </dsp:sp>
    <dsp:sp modelId="{A1BB8324-6997-4EB3-A3B2-715E31792748}">
      <dsp:nvSpPr>
        <dsp:cNvPr id="0" name=""/>
        <dsp:cNvSpPr/>
      </dsp:nvSpPr>
      <dsp:spPr>
        <a:xfrm>
          <a:off x="3125013" y="2783208"/>
          <a:ext cx="1391181" cy="471988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  <a:effectLst/>
            </a:rPr>
            <a:t>RemoTrees (Horizon Europe)</a:t>
          </a:r>
        </a:p>
      </dsp:txBody>
      <dsp:txXfrm>
        <a:off x="3138837" y="2797032"/>
        <a:ext cx="1363533" cy="444340"/>
      </dsp:txXfrm>
    </dsp:sp>
    <dsp:sp modelId="{7CE03D33-A9EE-451E-9628-2332066B9298}">
      <dsp:nvSpPr>
        <dsp:cNvPr id="0" name=""/>
        <dsp:cNvSpPr/>
      </dsp:nvSpPr>
      <dsp:spPr>
        <a:xfrm>
          <a:off x="4516194" y="3011742"/>
          <a:ext cx="273824" cy="14919"/>
        </a:xfrm>
        <a:custGeom>
          <a:avLst/>
          <a:gdLst/>
          <a:ahLst/>
          <a:cxnLst/>
          <a:rect l="0" t="0" r="0" b="0"/>
          <a:pathLst>
            <a:path>
              <a:moveTo>
                <a:pt x="0" y="7459"/>
              </a:moveTo>
              <a:lnTo>
                <a:pt x="273824" y="7459"/>
              </a:lnTo>
            </a:path>
          </a:pathLst>
        </a:custGeom>
        <a:noFill/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  <a:effectLst/>
          </a:endParaRPr>
        </a:p>
      </dsp:txBody>
      <dsp:txXfrm>
        <a:off x="4646261" y="3012356"/>
        <a:ext cx="13691" cy="13691"/>
      </dsp:txXfrm>
    </dsp:sp>
    <dsp:sp modelId="{C0D02FFB-C2D4-478B-98DA-529798B0B89F}">
      <dsp:nvSpPr>
        <dsp:cNvPr id="0" name=""/>
        <dsp:cNvSpPr/>
      </dsp:nvSpPr>
      <dsp:spPr>
        <a:xfrm>
          <a:off x="4790019" y="2614254"/>
          <a:ext cx="4332882" cy="80989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  <a:effectLst/>
              <a:latin typeface="Corbel" panose="020B0503020204020204" pitchFamily="34" charset="0"/>
            </a:rPr>
            <a:t>to contribute to the development of an cost-efficient IoT system for continuous in-situ monitoring of undersampled hard-to-reach forest areas</a:t>
          </a:r>
        </a:p>
      </dsp:txBody>
      <dsp:txXfrm>
        <a:off x="4813740" y="2637975"/>
        <a:ext cx="4285440" cy="762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59F6C-A12E-4750-8B71-4AF594358269}">
      <dsp:nvSpPr>
        <dsp:cNvPr id="0" name=""/>
        <dsp:cNvSpPr/>
      </dsp:nvSpPr>
      <dsp:spPr>
        <a:xfrm>
          <a:off x="7991" y="2367226"/>
          <a:ext cx="2320497" cy="1160248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2">
              <a:lumMod val="25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effectLst/>
              <a:latin typeface="Corbel" panose="020B0503020204020204" pitchFamily="34" charset="0"/>
            </a:rPr>
            <a:t>Main research questions</a:t>
          </a:r>
          <a:endParaRPr lang="en-US" sz="2000" kern="1200">
            <a:solidFill>
              <a:schemeClr val="tx1"/>
            </a:solidFill>
            <a:effectLst/>
          </a:endParaRPr>
        </a:p>
      </dsp:txBody>
      <dsp:txXfrm>
        <a:off x="41974" y="2401209"/>
        <a:ext cx="2252531" cy="1092282"/>
      </dsp:txXfrm>
    </dsp:sp>
    <dsp:sp modelId="{ECD8CA3E-B284-41D7-B19B-2FF44B7CDCE6}">
      <dsp:nvSpPr>
        <dsp:cNvPr id="0" name=""/>
        <dsp:cNvSpPr/>
      </dsp:nvSpPr>
      <dsp:spPr>
        <a:xfrm rot="17692822">
          <a:off x="1689493" y="1928921"/>
          <a:ext cx="2206189" cy="35429"/>
        </a:xfrm>
        <a:custGeom>
          <a:avLst/>
          <a:gdLst/>
          <a:ahLst/>
          <a:cxnLst/>
          <a:rect l="0" t="0" r="0" b="0"/>
          <a:pathLst>
            <a:path>
              <a:moveTo>
                <a:pt x="0" y="17714"/>
              </a:moveTo>
              <a:lnTo>
                <a:pt x="2206189" y="177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737433" y="1891481"/>
        <a:ext cx="110309" cy="110309"/>
      </dsp:txXfrm>
    </dsp:sp>
    <dsp:sp modelId="{F89414D2-CAED-4114-A708-B9B7A259709A}">
      <dsp:nvSpPr>
        <dsp:cNvPr id="0" name=""/>
        <dsp:cNvSpPr/>
      </dsp:nvSpPr>
      <dsp:spPr>
        <a:xfrm>
          <a:off x="3256688" y="365797"/>
          <a:ext cx="5924230" cy="1160248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FFC00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  <a:latin typeface="Corbel" panose="020B0503020204020204" pitchFamily="34" charset="0"/>
            </a:rPr>
            <a:t>Does SIF provide an added value for early detection of water stress compared to traditional reflectance and temperature-based RS methods?</a:t>
          </a:r>
        </a:p>
      </dsp:txBody>
      <dsp:txXfrm>
        <a:off x="3290671" y="399780"/>
        <a:ext cx="5856264" cy="1092282"/>
      </dsp:txXfrm>
    </dsp:sp>
    <dsp:sp modelId="{CAE48F9A-86E4-4FCE-AFB0-46383F1BD888}">
      <dsp:nvSpPr>
        <dsp:cNvPr id="0" name=""/>
        <dsp:cNvSpPr/>
      </dsp:nvSpPr>
      <dsp:spPr>
        <a:xfrm rot="19457599">
          <a:off x="2221048" y="2596064"/>
          <a:ext cx="1143080" cy="35429"/>
        </a:xfrm>
        <a:custGeom>
          <a:avLst/>
          <a:gdLst/>
          <a:ahLst/>
          <a:cxnLst/>
          <a:rect l="0" t="0" r="0" b="0"/>
          <a:pathLst>
            <a:path>
              <a:moveTo>
                <a:pt x="0" y="17714"/>
              </a:moveTo>
              <a:lnTo>
                <a:pt x="1143080" y="177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4011" y="2585202"/>
        <a:ext cx="57154" cy="57154"/>
      </dsp:txXfrm>
    </dsp:sp>
    <dsp:sp modelId="{E3A0F1BF-6577-41CA-A63A-81C7691D8B90}">
      <dsp:nvSpPr>
        <dsp:cNvPr id="0" name=""/>
        <dsp:cNvSpPr/>
      </dsp:nvSpPr>
      <dsp:spPr>
        <a:xfrm>
          <a:off x="3256688" y="1700083"/>
          <a:ext cx="5924230" cy="1160248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00B0F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  <a:latin typeface="Corbel" panose="020B0503020204020204" pitchFamily="34" charset="0"/>
            </a:rPr>
            <a:t>What is the temporal sensitivity of the above-mentioned RS proxies to progressing soil water limitations?</a:t>
          </a:r>
        </a:p>
      </dsp:txBody>
      <dsp:txXfrm>
        <a:off x="3290671" y="1734066"/>
        <a:ext cx="5856264" cy="1092282"/>
      </dsp:txXfrm>
    </dsp:sp>
    <dsp:sp modelId="{9732F2A8-8778-4858-8A44-746852E729C4}">
      <dsp:nvSpPr>
        <dsp:cNvPr id="0" name=""/>
        <dsp:cNvSpPr/>
      </dsp:nvSpPr>
      <dsp:spPr>
        <a:xfrm rot="2142401">
          <a:off x="2221048" y="3263207"/>
          <a:ext cx="1143080" cy="35429"/>
        </a:xfrm>
        <a:custGeom>
          <a:avLst/>
          <a:gdLst/>
          <a:ahLst/>
          <a:cxnLst/>
          <a:rect l="0" t="0" r="0" b="0"/>
          <a:pathLst>
            <a:path>
              <a:moveTo>
                <a:pt x="0" y="17714"/>
              </a:moveTo>
              <a:lnTo>
                <a:pt x="1143080" y="177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4011" y="3252345"/>
        <a:ext cx="57154" cy="57154"/>
      </dsp:txXfrm>
    </dsp:sp>
    <dsp:sp modelId="{126089E6-735C-424A-9F6C-49C231A23B78}">
      <dsp:nvSpPr>
        <dsp:cNvPr id="0" name=""/>
        <dsp:cNvSpPr/>
      </dsp:nvSpPr>
      <dsp:spPr>
        <a:xfrm>
          <a:off x="3256688" y="3034369"/>
          <a:ext cx="5924230" cy="1160248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00B05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  <a:latin typeface="Corbel" panose="020B0503020204020204" pitchFamily="34" charset="0"/>
            </a:rPr>
            <a:t>What are the main factors (and what is their relative contribution) influencing TOC SIF and SIF-photosynthesis relationship under optimal and water stressed conditions?</a:t>
          </a:r>
        </a:p>
      </dsp:txBody>
      <dsp:txXfrm>
        <a:off x="3290671" y="3068352"/>
        <a:ext cx="5856264" cy="1092282"/>
      </dsp:txXfrm>
    </dsp:sp>
    <dsp:sp modelId="{65158784-4C0B-4A06-B7E9-492854497596}">
      <dsp:nvSpPr>
        <dsp:cNvPr id="0" name=""/>
        <dsp:cNvSpPr/>
      </dsp:nvSpPr>
      <dsp:spPr>
        <a:xfrm rot="3919620">
          <a:off x="1675233" y="3948613"/>
          <a:ext cx="2242701" cy="35429"/>
        </a:xfrm>
        <a:custGeom>
          <a:avLst/>
          <a:gdLst/>
          <a:ahLst/>
          <a:cxnLst/>
          <a:rect l="0" t="0" r="0" b="0"/>
          <a:pathLst>
            <a:path>
              <a:moveTo>
                <a:pt x="0" y="17714"/>
              </a:moveTo>
              <a:lnTo>
                <a:pt x="2242701" y="177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740516" y="3910260"/>
        <a:ext cx="112135" cy="112135"/>
      </dsp:txXfrm>
    </dsp:sp>
    <dsp:sp modelId="{8C9FB8B4-A5D0-481E-B28E-FE92384B67A0}">
      <dsp:nvSpPr>
        <dsp:cNvPr id="0" name=""/>
        <dsp:cNvSpPr/>
      </dsp:nvSpPr>
      <dsp:spPr>
        <a:xfrm>
          <a:off x="3264679" y="4405180"/>
          <a:ext cx="5924230" cy="1160248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accent2">
              <a:lumMod val="60000"/>
              <a:lumOff val="4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  <a:latin typeface="Corbel" panose="020B0503020204020204" pitchFamily="34" charset="0"/>
            </a:rPr>
            <a:t>Can the Photochemical Reflectance Index (PRI) or its modifications be considered a reliable RS proxy of NPQ?</a:t>
          </a:r>
        </a:p>
      </dsp:txBody>
      <dsp:txXfrm>
        <a:off x="3298662" y="4439163"/>
        <a:ext cx="5856264" cy="1092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1DCD-D2F6-448A-90D8-FF0512958DAA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EC83D-24E2-4053-BF8D-FF4EABE35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96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19B-7DB9-44F6-9351-6623C70FA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7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19B-7DB9-44F6-9351-6623C70FA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527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19B-7DB9-44F6-9351-6623C70FA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474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19B-7DB9-44F6-9351-6623C70FA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77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19B-7DB9-44F6-9351-6623C70FA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797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19B-7DB9-44F6-9351-6623C70FA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9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EE84-D399-75A8-8A83-D3A2D2A9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6E12-CB4A-68A5-3602-0BF859276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A0D3-3576-B37E-CA82-ED58A4DD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429E-2340-4A07-8664-D90231138F65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C6477-E57F-6B76-1917-F2B88170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9E0BD-6E59-08E9-8ECB-C4824633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ADDB-CAD6-C263-BF5A-445065B1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4A8E0-431F-C8C9-9403-C70C0ED7A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5542-D48C-26BB-13EB-5E338705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938E-75ED-4C5E-8435-2DE6344434A9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F9385-C0E7-AC28-16FB-A9ABC6DE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9E7A-9C1E-621D-6FDC-474B669D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C25931-D5B7-0C2F-B209-E4EED8E42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07D89-9C77-276A-76BE-CC13098C0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3F70-7996-773A-7235-B5D7A6C0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2B02-735F-48DC-8E21-16E52C061111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FA5B9-2DAA-2480-310E-C5C19638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42F6-C6F0-1C46-8483-864ED741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3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3E90-CB85-70CF-D1B6-5E97F738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0D47-1BA2-2BAD-9582-153F6E692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5E8B-6905-3665-F366-F679E583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C651-5829-4ABE-9F1D-EF6C8924948F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103C-E6EA-0A7F-750A-FA94920C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A5F6D-5A83-F600-9B96-3389A815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4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F04D-2D8F-3775-8928-9C794FC4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196A4-7B3A-62CD-46CF-0FFAFFE4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93187-20C6-BB35-83BC-3D12460B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31A8-BAA9-403A-9A28-4E2D5ABB102C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335E-8D70-1199-DDD7-D31A97FB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CBDBE-C067-EB5A-1BA0-FA44B819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5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6E57-A3D9-DB35-7E40-6ED86B2B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DF77-1257-9DFF-CC9B-85CCBF398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B63F6-C0DE-2B3E-1F15-8C66B36D8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0CB4-29F5-291F-E501-54E77E5A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74C4C-9D77-47E1-A53A-1A33FC4AC6F2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EF0D8-A016-F5FC-88B2-03D43C05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9041A-904A-E254-5918-DC5EAA1B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9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3679-7D63-45ED-A290-78658978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49938-62D6-E359-38DA-6B5E7BB1D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86A63-C1C9-317F-FC42-4CC001156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554A2-EACC-A411-6D19-BF2E4F40B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BCCF8-B670-389C-8731-A6CB62B55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99ECF-ACCD-5DF3-18E9-9194D2D4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4F99-E62F-47C3-8856-962AF933FB9F}" type="datetime1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D2D43-6BC2-0A78-A77F-3EEB25E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FC43E-7B8C-AAF5-235B-95412222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2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8E4C-CECB-42DE-6530-5C906E52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23944-62F2-FB2D-9A98-5820B65F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ECCE-612C-4741-9D64-5CCE19DF2316}" type="datetime1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EBD39-C883-590F-6E9A-47244845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CAD57-9115-5D9B-06FC-5FB98B1B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9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4CEF0-C978-F9EE-6117-C78DB456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C45F-8965-4E7D-AEDC-3A8AA620BC36}" type="datetime1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6EB52-4ECB-B523-B302-05B7374A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E81B4-CF2D-827A-C595-036C7D55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EEBE-DD54-9FC1-5766-0BED967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45D5-8F6A-D52F-3E4C-C2F2A1CB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1B514-8DD2-3B5D-3B13-F6C5AC4E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10AD5-F116-E54C-90F1-A7DC502D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8DFA-3AD1-4B48-8034-F02312A4AC9F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8AA1-DE11-070F-BAD3-113F459C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5141F-F9B6-0BBD-834B-1AEB878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8A66-892D-FD34-3C5A-D5C10872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59F30-3E78-5FDB-A151-438DDFB0E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7E3A-62D6-4CD8-F5C9-118263C2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95A96-73CB-0141-B078-265F6C04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5486-2319-4909-AAA2-BABF60362350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0379-F9C4-3AE7-D67F-CB623E4E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BD61-31CD-50FB-7AE8-2E3A41B4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5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35889-28DF-A679-807C-D7AC4B8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45CE7-4961-2A9C-5196-81903A208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7B769-238E-6BBE-9C25-61B3D1FF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001F-4DAB-4FFB-8569-8447285DFB92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DABE2-7041-8FA8-5EF9-131B2E3C6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53245-BC96-E47F-7DC1-3F451FC7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6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7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5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yngenta.it/prodotti/sementi/girasole/sy-excellio" TargetMode="External"/><Relationship Id="rId5" Type="http://schemas.openxmlformats.org/officeDocument/2006/relationships/hyperlink" Target="http://www.sisonweb.com/it/dettaglio-prodotto.php?idProd=258" TargetMode="External"/><Relationship Id="rId4" Type="http://schemas.openxmlformats.org/officeDocument/2006/relationships/hyperlink" Target="http://www.sisonweb.com/it/dettaglio-prodotto.php?idProd=17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16557-432B-8C3C-6BBC-E0F611393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6ED41F3-4B2E-1B12-999E-A530C7F3A548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CNR-IBE SMA: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Ecophysiological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Remote Sensing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D1FA13-6AA9-BB80-56E9-36641F77D20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2F61B82-581E-6CCA-6A7E-EBF2C7AC6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pic>
        <p:nvPicPr>
          <p:cNvPr id="6" name="Picture 5" descr="A group of airplanes flying over a satellite&#10;&#10;Description automatically generated with medium confidence">
            <a:extLst>
              <a:ext uri="{FF2B5EF4-FFF2-40B4-BE49-F238E27FC236}">
                <a16:creationId xmlns:a16="http://schemas.microsoft.com/office/drawing/2014/main" id="{22C71E0E-781F-7A69-CD5F-58FA9237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86" y="837352"/>
            <a:ext cx="3600738" cy="5093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293445-698F-1808-5FF2-C66072D83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568" y="1804024"/>
            <a:ext cx="1610232" cy="1539334"/>
          </a:xfrm>
          <a:prstGeom prst="rect">
            <a:avLst/>
          </a:prstGeom>
        </p:spPr>
      </p:pic>
      <p:pic>
        <p:nvPicPr>
          <p:cNvPr id="14" name="Picture 6" descr="Chiara Torresan - Consiglio Nazionale delle Ricerche | LinkedIn">
            <a:extLst>
              <a:ext uri="{FF2B5EF4-FFF2-40B4-BE49-F238E27FC236}">
                <a16:creationId xmlns:a16="http://schemas.microsoft.com/office/drawing/2014/main" id="{50BB8C8B-0485-901A-8B07-26B20760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58" y="1804024"/>
            <a:ext cx="1598152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8C2C8C-A9A9-88A2-8F2A-5A358956992C}"/>
              </a:ext>
            </a:extLst>
          </p:cNvPr>
          <p:cNvSpPr/>
          <p:nvPr/>
        </p:nvSpPr>
        <p:spPr>
          <a:xfrm>
            <a:off x="5144400" y="3335265"/>
            <a:ext cx="1687318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Karolina Sakowska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Researcher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5D1BB-A669-1DF8-4403-B6DB3F2AA3E4}"/>
              </a:ext>
            </a:extLst>
          </p:cNvPr>
          <p:cNvSpPr/>
          <p:nvPr/>
        </p:nvSpPr>
        <p:spPr>
          <a:xfrm>
            <a:off x="6999258" y="3333804"/>
            <a:ext cx="1610777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Chiara Torresan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Researcher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3A723A-090D-9E80-6819-06B31B903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7642" y="1768018"/>
            <a:ext cx="1495475" cy="166098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8843442" y="3326617"/>
            <a:ext cx="1610777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Mustafa Elfahl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ADR PostDoc</a:t>
            </a:r>
          </a:p>
        </p:txBody>
      </p:sp>
      <p:pic>
        <p:nvPicPr>
          <p:cNvPr id="21" name="Picture 16" descr="Anonymous user, edit profile, profile question, unknown man, unknown person  icon - Download on Iconfinder">
            <a:extLst>
              <a:ext uri="{FF2B5EF4-FFF2-40B4-BE49-F238E27FC236}">
                <a16:creationId xmlns:a16="http://schemas.microsoft.com/office/drawing/2014/main" id="{5E477B69-3023-938B-3DB4-BF8EA6CD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4" y="3886265"/>
            <a:ext cx="1273528" cy="127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Anonymous user, edit profile, profile question, unknown man, unknown person  icon - Download on Iconfinder">
            <a:extLst>
              <a:ext uri="{FF2B5EF4-FFF2-40B4-BE49-F238E27FC236}">
                <a16:creationId xmlns:a16="http://schemas.microsoft.com/office/drawing/2014/main" id="{6BA40AFF-5D27-691C-2353-20833F322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34" y="3896617"/>
            <a:ext cx="1273528" cy="127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CA3A5E-B0A2-272D-1174-690589B8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DD321-3D88-24CC-6725-689961E2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E5B6FC-5178-6E18-C7B2-E239CD970E6D}"/>
              </a:ext>
            </a:extLst>
          </p:cNvPr>
          <p:cNvSpPr/>
          <p:nvPr/>
        </p:nvSpPr>
        <p:spPr>
          <a:xfrm>
            <a:off x="6275719" y="5214751"/>
            <a:ext cx="1610777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ADR Senior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0CB7CB-6B18-C382-7F59-CEF347110E90}"/>
              </a:ext>
            </a:extLst>
          </p:cNvPr>
          <p:cNvSpPr/>
          <p:nvPr/>
        </p:nvSpPr>
        <p:spPr>
          <a:xfrm>
            <a:off x="7618559" y="5225103"/>
            <a:ext cx="1610777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RTD</a:t>
            </a:r>
          </a:p>
        </p:txBody>
      </p:sp>
    </p:spTree>
    <p:extLst>
      <p:ext uri="{BB962C8B-B14F-4D97-AF65-F5344CB8AC3E}">
        <p14:creationId xmlns:p14="http://schemas.microsoft.com/office/powerpoint/2010/main" val="3817206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Field campaign - summer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439A95-A76C-1BA4-6E96-614B573EF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803" y="854035"/>
            <a:ext cx="2232429" cy="18894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DF1222-2BD2-9C01-6E68-3298BEAF061B}"/>
              </a:ext>
            </a:extLst>
          </p:cNvPr>
          <p:cNvSpPr/>
          <p:nvPr/>
        </p:nvSpPr>
        <p:spPr>
          <a:xfrm>
            <a:off x="3210718" y="2849618"/>
            <a:ext cx="6096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Gas exchange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 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and PAM fluorescence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(dark and light-adapted leaves)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9AEC07-BB83-0BF4-BFCC-47130B930CA2}"/>
              </a:ext>
            </a:extLst>
          </p:cNvPr>
          <p:cNvSpPr/>
          <p:nvPr/>
        </p:nvSpPr>
        <p:spPr>
          <a:xfrm>
            <a:off x="136042" y="5606817"/>
            <a:ext cx="428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Trans, Refl, Abs and SIF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ACA39-94E6-92F9-7266-B31C57F9581F}"/>
              </a:ext>
            </a:extLst>
          </p:cNvPr>
          <p:cNvSpPr/>
          <p:nvPr/>
        </p:nvSpPr>
        <p:spPr>
          <a:xfrm>
            <a:off x="8754291" y="5625867"/>
            <a:ext cx="3787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Specific leaf mass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557312-758C-6424-74F6-43F653D00F46}"/>
              </a:ext>
            </a:extLst>
          </p:cNvPr>
          <p:cNvSpPr/>
          <p:nvPr/>
        </p:nvSpPr>
        <p:spPr>
          <a:xfrm>
            <a:off x="5275538" y="5644008"/>
            <a:ext cx="4027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Pigment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 and water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content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C47078-0FB7-6B25-E96E-E756648A0270}"/>
              </a:ext>
            </a:extLst>
          </p:cNvPr>
          <p:cNvGrpSpPr/>
          <p:nvPr/>
        </p:nvGrpSpPr>
        <p:grpSpPr>
          <a:xfrm>
            <a:off x="5745018" y="3797280"/>
            <a:ext cx="1981828" cy="1902501"/>
            <a:chOff x="6254483" y="3042991"/>
            <a:chExt cx="2782014" cy="35543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593C53-EFC1-DCFA-1AD7-274731F11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496" y="4797352"/>
              <a:ext cx="1800001" cy="1799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C14A3-3657-BA8A-A847-A96E55F8F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483" y="4797153"/>
              <a:ext cx="1341853" cy="180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258B1C-6348-D7D2-22C7-08BAB6F52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483" y="3042991"/>
              <a:ext cx="1378983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EB426A-5DC4-3569-4090-29905F94F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3042991"/>
              <a:ext cx="1413862" cy="179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CA9C11-4A4C-7D3B-DB6B-F0FC32E50E7C}"/>
              </a:ext>
            </a:extLst>
          </p:cNvPr>
          <p:cNvGrpSpPr/>
          <p:nvPr/>
        </p:nvGrpSpPr>
        <p:grpSpPr>
          <a:xfrm>
            <a:off x="9587334" y="3782417"/>
            <a:ext cx="1934768" cy="1907586"/>
            <a:chOff x="27095561" y="6640397"/>
            <a:chExt cx="2480473" cy="244203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AD017D-2BD2-F443-B536-6C8CB3ACE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095561" y="7810414"/>
              <a:ext cx="1242412" cy="1257191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80563A-01C8-0017-F515-682AB6200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337784" y="8053735"/>
              <a:ext cx="1238250" cy="10287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2419E6-CCCE-96E8-A5E7-BB5C57970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095561" y="6640397"/>
              <a:ext cx="2390400" cy="1479426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1B194F0-60EF-C1EB-3A58-A63C2106AAC3}"/>
              </a:ext>
            </a:extLst>
          </p:cNvPr>
          <p:cNvSpPr/>
          <p:nvPr/>
        </p:nvSpPr>
        <p:spPr>
          <a:xfrm>
            <a:off x="-45725" y="2861322"/>
            <a:ext cx="3653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Stomatal conductance,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leaf water potential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pic>
        <p:nvPicPr>
          <p:cNvPr id="22" name="Picture 25">
            <a:extLst>
              <a:ext uri="{FF2B5EF4-FFF2-40B4-BE49-F238E27FC236}">
                <a16:creationId xmlns:a16="http://schemas.microsoft.com/office/drawing/2014/main" id="{050499E0-B098-B1C0-4B92-5090ECB77A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043" y="3804319"/>
            <a:ext cx="4568598" cy="18068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Immagine 7" descr="Immagine che contiene testo, erba, persona, tenendo&#10;&#10;Descrizione generata automaticamente">
            <a:extLst>
              <a:ext uri="{FF2B5EF4-FFF2-40B4-BE49-F238E27FC236}">
                <a16:creationId xmlns:a16="http://schemas.microsoft.com/office/drawing/2014/main" id="{5F0FD7E5-9931-17CC-12DE-EEDE28046F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7274777" y="4236994"/>
            <a:ext cx="1912849" cy="10334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7221C29-1127-4764-FB04-F74302F5BBF6}"/>
              </a:ext>
            </a:extLst>
          </p:cNvPr>
          <p:cNvSpPr/>
          <p:nvPr/>
        </p:nvSpPr>
        <p:spPr>
          <a:xfrm>
            <a:off x="8231201" y="3008884"/>
            <a:ext cx="4187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ABA content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0856094-DB0E-7929-527E-A86E22A2F1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86725" y="950047"/>
            <a:ext cx="3790950" cy="20383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02DA21-D6EA-57FD-C86F-97DF5DD6B5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5426" y="107056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19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Field campaign - summer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4C657C-818D-5112-8AA2-8F92D302D7D5}"/>
              </a:ext>
            </a:extLst>
          </p:cNvPr>
          <p:cNvCxnSpPr>
            <a:cxnSpLocks/>
          </p:cNvCxnSpPr>
          <p:nvPr/>
        </p:nvCxnSpPr>
        <p:spPr>
          <a:xfrm>
            <a:off x="0" y="63676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D376277-1588-7F56-8110-986123324728}"/>
              </a:ext>
            </a:extLst>
          </p:cNvPr>
          <p:cNvSpPr/>
          <p:nvPr/>
        </p:nvSpPr>
        <p:spPr>
          <a:xfrm>
            <a:off x="937347" y="2796370"/>
            <a:ext cx="36532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f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APAR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3717C-D691-547C-F70B-DFB7CE850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85" y="934915"/>
            <a:ext cx="3050140" cy="1779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D43FC-492F-52BE-EAC6-0F44AF568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424" y="1030572"/>
            <a:ext cx="698615" cy="724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CF0A5-CFE7-9E1F-3821-4C2891994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7" y="3483738"/>
            <a:ext cx="1584045" cy="2138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7C2D5F-3429-1F59-A2BD-41C1F1DE5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592" y="3826112"/>
            <a:ext cx="2341120" cy="1560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B40EAA-C932-55CB-CB7D-C055394CF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291" y="860987"/>
            <a:ext cx="2576065" cy="18484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46A105-EF22-D055-5485-39EAF0487735}"/>
              </a:ext>
            </a:extLst>
          </p:cNvPr>
          <p:cNvSpPr/>
          <p:nvPr/>
        </p:nvSpPr>
        <p:spPr>
          <a:xfrm>
            <a:off x="4915888" y="2788615"/>
            <a:ext cx="36532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Canopy transpiration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466E5A-31DF-4BCD-D223-6A444ED9B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3306" y="2272559"/>
            <a:ext cx="1430203" cy="19093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B952AB-570C-BF5B-2A1C-01780F030D8E}"/>
              </a:ext>
            </a:extLst>
          </p:cNvPr>
          <p:cNvSpPr/>
          <p:nvPr/>
        </p:nvSpPr>
        <p:spPr>
          <a:xfrm>
            <a:off x="8685351" y="4262078"/>
            <a:ext cx="36532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Canopy temperature and leaf angle distribution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pic>
        <p:nvPicPr>
          <p:cNvPr id="18" name="Picture 2" descr="Make well-founded decisions with NEXT Weather Station - NEXT Farming">
            <a:extLst>
              <a:ext uri="{FF2B5EF4-FFF2-40B4-BE49-F238E27FC236}">
                <a16:creationId xmlns:a16="http://schemas.microsoft.com/office/drawing/2014/main" id="{9ABC67D8-2BFC-F987-C022-02C9FFDB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16" y="3756623"/>
            <a:ext cx="2309057" cy="173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L3 ThetaProbe Soil Moisture Sensor - Soil Moisture Measurement - Soil  Moisture Meter">
            <a:extLst>
              <a:ext uri="{FF2B5EF4-FFF2-40B4-BE49-F238E27FC236}">
                <a16:creationId xmlns:a16="http://schemas.microsoft.com/office/drawing/2014/main" id="{4EABC163-0929-9705-A631-46735241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588" y="3834604"/>
            <a:ext cx="1512848" cy="151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0B9EA8-7BB2-6E94-5752-357963D21842}"/>
              </a:ext>
            </a:extLst>
          </p:cNvPr>
          <p:cNvSpPr txBox="1"/>
          <p:nvPr/>
        </p:nvSpPr>
        <p:spPr>
          <a:xfrm>
            <a:off x="-912221" y="5660014"/>
            <a:ext cx="61700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Hyperspectral r</a:t>
            </a:r>
            <a:r>
              <a:rPr kumimoji="0" lang="pl-PL" sz="2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eflectance and SIF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E2FA9-2A9F-FA1E-E4D5-A66DC60290A5}"/>
              </a:ext>
            </a:extLst>
          </p:cNvPr>
          <p:cNvSpPr txBox="1"/>
          <p:nvPr/>
        </p:nvSpPr>
        <p:spPr>
          <a:xfrm>
            <a:off x="3822844" y="5611079"/>
            <a:ext cx="61700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RH, Tair, Soil himudity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87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Industrial camera - AisaIBIS - Specim - digital / monitoring / hyperspectral">
            <a:extLst>
              <a:ext uri="{FF2B5EF4-FFF2-40B4-BE49-F238E27FC236}">
                <a16:creationId xmlns:a16="http://schemas.microsoft.com/office/drawing/2014/main" id="{C571682A-DD60-912B-FA30-B26A3D68B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37" y="820662"/>
            <a:ext cx="3071394" cy="306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Field campaign - summer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219F35-BE39-FA58-8F57-059186A1E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1" y="1077288"/>
            <a:ext cx="3378564" cy="1704257"/>
          </a:xfrm>
          <a:prstGeom prst="rect">
            <a:avLst/>
          </a:prstGeom>
        </p:spPr>
      </p:pic>
      <p:pic>
        <p:nvPicPr>
          <p:cNvPr id="3" name="Picture 2" descr="Welcome to Czechglobe - Global Change Research Institute CAS">
            <a:extLst>
              <a:ext uri="{FF2B5EF4-FFF2-40B4-BE49-F238E27FC236}">
                <a16:creationId xmlns:a16="http://schemas.microsoft.com/office/drawing/2014/main" id="{FDCCC479-52AA-03E6-9CCD-B76BAF45E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0" y="5441934"/>
            <a:ext cx="1516512" cy="64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14">
            <a:extLst>
              <a:ext uri="{FF2B5EF4-FFF2-40B4-BE49-F238E27FC236}">
                <a16:creationId xmlns:a16="http://schemas.microsoft.com/office/drawing/2014/main" id="{D0763921-38F1-F684-7F2F-6804BFF9F253}"/>
              </a:ext>
            </a:extLst>
          </p:cNvPr>
          <p:cNvSpPr/>
          <p:nvPr/>
        </p:nvSpPr>
        <p:spPr>
          <a:xfrm>
            <a:off x="5491814" y="3028890"/>
            <a:ext cx="5626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AisaIBIS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Fluorescence imager (SIF)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3" name="Picture 6" descr="Fondazione Edmund Mach">
            <a:extLst>
              <a:ext uri="{FF2B5EF4-FFF2-40B4-BE49-F238E27FC236}">
                <a16:creationId xmlns:a16="http://schemas.microsoft.com/office/drawing/2014/main" id="{9FCE9E32-F8A9-A7F3-3656-ECBD2B45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78" y="1787454"/>
            <a:ext cx="1789364" cy="9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712824-8AC3-FE6E-C1C5-1931E4891221}"/>
              </a:ext>
            </a:extLst>
          </p:cNvPr>
          <p:cNvSpPr txBox="1"/>
          <p:nvPr/>
        </p:nvSpPr>
        <p:spPr>
          <a:xfrm>
            <a:off x="4577493" y="3952488"/>
            <a:ext cx="677630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Airborne RS sensing data: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full spectrum hyperspectral reflectance and SIF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(+ maybe thermal sensor)</a:t>
            </a:r>
          </a:p>
        </p:txBody>
      </p:sp>
      <p:pic>
        <p:nvPicPr>
          <p:cNvPr id="1026" name="Picture 2" descr="HyPlant (@HyPlant) / X">
            <a:extLst>
              <a:ext uri="{FF2B5EF4-FFF2-40B4-BE49-F238E27FC236}">
                <a16:creationId xmlns:a16="http://schemas.microsoft.com/office/drawing/2014/main" id="{2FEF6982-08A7-5457-24CB-FA54B9134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2" y="2899475"/>
            <a:ext cx="3355373" cy="2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schungszentrum Jülich">
            <a:extLst>
              <a:ext uri="{FF2B5EF4-FFF2-40B4-BE49-F238E27FC236}">
                <a16:creationId xmlns:a16="http://schemas.microsoft.com/office/drawing/2014/main" id="{5328A53F-DAA2-947B-2AE9-367F533B7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61" y="5562826"/>
            <a:ext cx="1347105" cy="39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54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Field campaign - summer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D85DA-C820-892F-438E-8E5DAF3D28BC}"/>
              </a:ext>
            </a:extLst>
          </p:cNvPr>
          <p:cNvSpPr txBox="1"/>
          <p:nvPr/>
        </p:nvSpPr>
        <p:spPr>
          <a:xfrm>
            <a:off x="2958575" y="5327951"/>
            <a:ext cx="6105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ground-based sensors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canopy temperature measurements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Make well-founded decisions with NEXT Weather Station - NEXT Farming">
            <a:extLst>
              <a:ext uri="{FF2B5EF4-FFF2-40B4-BE49-F238E27FC236}">
                <a16:creationId xmlns:a16="http://schemas.microsoft.com/office/drawing/2014/main" id="{E60CB637-E61F-3FA5-0151-7499B08C9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8" y="2849333"/>
            <a:ext cx="3147224" cy="236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599C0D-A5C1-0DB5-2E8C-F1A375DD5846}"/>
              </a:ext>
            </a:extLst>
          </p:cNvPr>
          <p:cNvSpPr txBox="1"/>
          <p:nvPr/>
        </p:nvSpPr>
        <p:spPr>
          <a:xfrm>
            <a:off x="-995556" y="5398896"/>
            <a:ext cx="6170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meteo station (RH, Tair)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D7D02-AAFE-F272-DF84-3F094BCDD1EB}"/>
              </a:ext>
            </a:extLst>
          </p:cNvPr>
          <p:cNvSpPr txBox="1"/>
          <p:nvPr/>
        </p:nvSpPr>
        <p:spPr>
          <a:xfrm>
            <a:off x="3324792" y="1040553"/>
            <a:ext cx="9285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Crop Water Stress Index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7D49D2E-33C1-78BC-5820-261D853C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171" y="2861922"/>
            <a:ext cx="3132221" cy="235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53ADC4-4B8C-358B-1D5E-A8F3B18B4B4E}"/>
              </a:ext>
            </a:extLst>
          </p:cNvPr>
          <p:cNvSpPr txBox="1"/>
          <p:nvPr/>
        </p:nvSpPr>
        <p:spPr>
          <a:xfrm>
            <a:off x="3324792" y="1530049"/>
            <a:ext cx="9285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Advices on most accurate weather forecasts (for flights and irrigation scheduling)</a:t>
            </a:r>
          </a:p>
        </p:txBody>
      </p:sp>
      <p:pic>
        <p:nvPicPr>
          <p:cNvPr id="3076" name="Picture 4" descr="LI-6800 | Support">
            <a:extLst>
              <a:ext uri="{FF2B5EF4-FFF2-40B4-BE49-F238E27FC236}">
                <a16:creationId xmlns:a16="http://schemas.microsoft.com/office/drawing/2014/main" id="{61C3469A-AD58-4765-49BC-ED064E658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674" y="3314320"/>
            <a:ext cx="2333575" cy="161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C28D59-B834-C823-9D56-59F0DB1B6F57}"/>
              </a:ext>
            </a:extLst>
          </p:cNvPr>
          <p:cNvSpPr txBox="1"/>
          <p:nvPr/>
        </p:nvSpPr>
        <p:spPr>
          <a:xfrm>
            <a:off x="6848207" y="5405869"/>
            <a:ext cx="6170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leaf physiology (gas exchange, PAM)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4F301C-5408-21D7-3630-1010A573E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132" y="2866848"/>
            <a:ext cx="1327692" cy="22347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4C50DE-91A7-5C11-43F0-B6A4A67E814F}"/>
              </a:ext>
            </a:extLst>
          </p:cNvPr>
          <p:cNvSpPr txBox="1"/>
          <p:nvPr/>
        </p:nvSpPr>
        <p:spPr>
          <a:xfrm>
            <a:off x="3324791" y="2076215"/>
            <a:ext cx="9285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Leaf physiology measurements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FA63FA-B3C7-7359-0966-D73BD686DD9C}"/>
              </a:ext>
            </a:extLst>
          </p:cNvPr>
          <p:cNvSpPr txBox="1"/>
          <p:nvPr/>
        </p:nvSpPr>
        <p:spPr>
          <a:xfrm>
            <a:off x="6020231" y="4953911"/>
            <a:ext cx="3111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https://doi.org/10.1016/j.compag.2021.106319</a:t>
            </a:r>
          </a:p>
        </p:txBody>
      </p:sp>
      <p:pic>
        <p:nvPicPr>
          <p:cNvPr id="3080" name="Picture 8" descr="The Missing Piece” | Spirit &amp; Truth">
            <a:extLst>
              <a:ext uri="{FF2B5EF4-FFF2-40B4-BE49-F238E27FC236}">
                <a16:creationId xmlns:a16="http://schemas.microsoft.com/office/drawing/2014/main" id="{A281DA66-CD95-BCFE-5989-22302491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1" y="1032383"/>
            <a:ext cx="3012987" cy="142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63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4118C19-4FE0-1C55-5230-5D268C0A2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32" y="4412356"/>
            <a:ext cx="1529399" cy="14653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Field campaign - summer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42649-4809-4186-0654-B91163ACB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87" y="912102"/>
            <a:ext cx="1610232" cy="1539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6B047E-DD03-D5E6-1886-FEAA80EA6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682" y="4408531"/>
            <a:ext cx="1590675" cy="1562100"/>
          </a:xfrm>
          <a:prstGeom prst="rect">
            <a:avLst/>
          </a:prstGeom>
        </p:spPr>
      </p:pic>
      <p:pic>
        <p:nvPicPr>
          <p:cNvPr id="8" name="Picture 4" descr="Lorenzo GENESIO | Senior Researcher | Institute for ...">
            <a:extLst>
              <a:ext uri="{FF2B5EF4-FFF2-40B4-BE49-F238E27FC236}">
                <a16:creationId xmlns:a16="http://schemas.microsoft.com/office/drawing/2014/main" id="{F0BEC1B7-0F85-A6E5-4EE6-D4798591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4" y="2626251"/>
            <a:ext cx="1610775" cy="161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hiara Torresan - Consiglio Nazionale delle Ricerche | LinkedIn">
            <a:extLst>
              <a:ext uri="{FF2B5EF4-FFF2-40B4-BE49-F238E27FC236}">
                <a16:creationId xmlns:a16="http://schemas.microsoft.com/office/drawing/2014/main" id="{438ADAA8-458A-06DF-9DF4-6FE788AEF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4" y="4408531"/>
            <a:ext cx="1598152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Federico CAROTENUTO | Research Associate | PhD Biology | Italian National  Research Council, Rome | CNR | Institute of BioEconomy | Research profile">
            <a:extLst>
              <a:ext uri="{FF2B5EF4-FFF2-40B4-BE49-F238E27FC236}">
                <a16:creationId xmlns:a16="http://schemas.microsoft.com/office/drawing/2014/main" id="{CFE72671-9B43-5F64-5965-8D5F20116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82" y="910254"/>
            <a:ext cx="1600726" cy="16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rancesca UGOLINI | Researcher | Forestry and Environmental Sci | Italian  National Research Council, Rome | CNR | Institute of BioEconomy -IBE |  Research profile">
            <a:extLst>
              <a:ext uri="{FF2B5EF4-FFF2-40B4-BE49-F238E27FC236}">
                <a16:creationId xmlns:a16="http://schemas.microsoft.com/office/drawing/2014/main" id="{E8429C64-8C0E-0CE5-CCEC-270E77A3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32" y="2623612"/>
            <a:ext cx="1610776" cy="161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6102C6-3B4F-C630-C50B-D874FCEFBCEB}"/>
              </a:ext>
            </a:extLst>
          </p:cNvPr>
          <p:cNvSpPr/>
          <p:nvPr/>
        </p:nvSpPr>
        <p:spPr>
          <a:xfrm>
            <a:off x="334519" y="2233618"/>
            <a:ext cx="1687318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Karolina Sakowska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CB096E-0862-5FB7-47AB-31B4ABDEFBC5}"/>
              </a:ext>
            </a:extLst>
          </p:cNvPr>
          <p:cNvSpPr/>
          <p:nvPr/>
        </p:nvSpPr>
        <p:spPr>
          <a:xfrm>
            <a:off x="340831" y="3919997"/>
            <a:ext cx="1610777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Lorenzo Genesio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92049F-B20D-94C7-F8F4-289EA6C58343}"/>
              </a:ext>
            </a:extLst>
          </p:cNvPr>
          <p:cNvSpPr/>
          <p:nvPr/>
        </p:nvSpPr>
        <p:spPr>
          <a:xfrm>
            <a:off x="334519" y="5668372"/>
            <a:ext cx="1610777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Chiara Torresan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3B07B-5665-E669-957F-06A1F9CA2E75}"/>
              </a:ext>
            </a:extLst>
          </p:cNvPr>
          <p:cNvSpPr/>
          <p:nvPr/>
        </p:nvSpPr>
        <p:spPr>
          <a:xfrm>
            <a:off x="2146632" y="3919997"/>
            <a:ext cx="1610777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Francesca Ugolini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B6B5C4-94B5-71FF-B1E3-89E4C4CD7C1D}"/>
              </a:ext>
            </a:extLst>
          </p:cNvPr>
          <p:cNvSpPr/>
          <p:nvPr/>
        </p:nvSpPr>
        <p:spPr>
          <a:xfrm>
            <a:off x="2071216" y="5665358"/>
            <a:ext cx="1686194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Silvia Baronti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C7C86B-6ED0-5E80-1124-C45AB55E2B77}"/>
              </a:ext>
            </a:extLst>
          </p:cNvPr>
          <p:cNvSpPr/>
          <p:nvPr/>
        </p:nvSpPr>
        <p:spPr>
          <a:xfrm>
            <a:off x="2148800" y="2232403"/>
            <a:ext cx="1610777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Federico Carotenuto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87659D-1B9E-EE54-BACD-365B814914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0654" y="908307"/>
            <a:ext cx="1610231" cy="141665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F3FF9D3-88EE-0766-3FCD-37833255882A}"/>
              </a:ext>
            </a:extLst>
          </p:cNvPr>
          <p:cNvSpPr/>
          <p:nvPr/>
        </p:nvSpPr>
        <p:spPr>
          <a:xfrm>
            <a:off x="3906454" y="2232403"/>
            <a:ext cx="1624432" cy="358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Franco Miglietta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CDAE10-F45B-C111-7EEC-2F50F3623B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0654" y="2565498"/>
            <a:ext cx="1495475" cy="16609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EB17019-7A0B-6786-8D33-13E3C53BC576}"/>
              </a:ext>
            </a:extLst>
          </p:cNvPr>
          <p:cNvSpPr/>
          <p:nvPr/>
        </p:nvSpPr>
        <p:spPr>
          <a:xfrm>
            <a:off x="3906454" y="3914372"/>
            <a:ext cx="1610777" cy="32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Mustafa Elfahl</a:t>
            </a:r>
          </a:p>
        </p:txBody>
      </p:sp>
      <p:pic>
        <p:nvPicPr>
          <p:cNvPr id="25" name="Picture 2" descr="Join Us&quot; Images – Browse 9,281 Stock Photos, Vectors, and Video | Adobe  Stock">
            <a:extLst>
              <a:ext uri="{FF2B5EF4-FFF2-40B4-BE49-F238E27FC236}">
                <a16:creationId xmlns:a16="http://schemas.microsoft.com/office/drawing/2014/main" id="{964715C5-1645-2A12-C73E-C51AF6E1A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60" y="854569"/>
            <a:ext cx="5976912" cy="40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A422FD7-E12F-1F26-9376-C28104E6FBE8}"/>
              </a:ext>
            </a:extLst>
          </p:cNvPr>
          <p:cNvSpPr/>
          <p:nvPr/>
        </p:nvSpPr>
        <p:spPr>
          <a:xfrm>
            <a:off x="3906454" y="5665358"/>
            <a:ext cx="1610777" cy="318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Piero Toscano</a:t>
            </a:r>
          </a:p>
        </p:txBody>
      </p:sp>
      <p:pic>
        <p:nvPicPr>
          <p:cNvPr id="22" name="Picture 16" descr="Anonymous user, edit profile, profile question, unknown man, unknown person  icon - Download on Iconfinder">
            <a:extLst>
              <a:ext uri="{FF2B5EF4-FFF2-40B4-BE49-F238E27FC236}">
                <a16:creationId xmlns:a16="http://schemas.microsoft.com/office/drawing/2014/main" id="{3AD4D4BA-CF0D-10FF-CE9C-44D3B32A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152" y="4503992"/>
            <a:ext cx="1310107" cy="131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Anonymous user, edit profile, profile question, unknown man, unknown person  icon - Download on Iconfinder">
            <a:extLst>
              <a:ext uri="{FF2B5EF4-FFF2-40B4-BE49-F238E27FC236}">
                <a16:creationId xmlns:a16="http://schemas.microsoft.com/office/drawing/2014/main" id="{B8E1895C-0EED-EF5D-B39D-055673248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146" y="4503992"/>
            <a:ext cx="1310107" cy="131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814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CNR-IBE SMA: Ecophysiological Remote Sensing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16212-8694-B7AB-EC3F-BE68633779DF}"/>
              </a:ext>
            </a:extLst>
          </p:cNvPr>
          <p:cNvSpPr txBox="1"/>
          <p:nvPr/>
        </p:nvSpPr>
        <p:spPr>
          <a:xfrm>
            <a:off x="58723" y="854569"/>
            <a:ext cx="120450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Our research interest is oriented 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biosphere-atmosphere interactions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the Earth system and responses of terrestrial carbon, water and energy fluxes to environmental factors, especially in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context of a changing climate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We use a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combination of methods at scales from leaf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(portable gas exchange and PAM systems)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 ecosystem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(eddy covariance), but my primary interest is the use of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optical spectroscopy techniques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(hyperspectral reflectance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and sun-induced fluorescence - SIF) to assess vegetation functioning.</a:t>
            </a:r>
          </a:p>
        </p:txBody>
      </p:sp>
      <p:pic>
        <p:nvPicPr>
          <p:cNvPr id="9" name="Google Shape;643;p20">
            <a:extLst>
              <a:ext uri="{FF2B5EF4-FFF2-40B4-BE49-F238E27FC236}">
                <a16:creationId xmlns:a16="http://schemas.microsoft.com/office/drawing/2014/main" id="{EB0C5B5F-00B8-118F-F691-D1C75CDEF1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8799" y="2902505"/>
            <a:ext cx="2025119" cy="170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6;p16">
            <a:extLst>
              <a:ext uri="{FF2B5EF4-FFF2-40B4-BE49-F238E27FC236}">
                <a16:creationId xmlns:a16="http://schemas.microsoft.com/office/drawing/2014/main" id="{F6FE1651-FCC6-A291-0976-D285E2D04F9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4256" y="3274903"/>
            <a:ext cx="1936009" cy="241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6">
            <a:extLst>
              <a:ext uri="{FF2B5EF4-FFF2-40B4-BE49-F238E27FC236}">
                <a16:creationId xmlns:a16="http://schemas.microsoft.com/office/drawing/2014/main" id="{1B8E232F-7652-0FC8-94E2-F64DF738FA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9397" y="4641312"/>
            <a:ext cx="2004521" cy="139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84;p7">
            <a:extLst>
              <a:ext uri="{FF2B5EF4-FFF2-40B4-BE49-F238E27FC236}">
                <a16:creationId xmlns:a16="http://schemas.microsoft.com/office/drawing/2014/main" id="{12CC0389-8E4E-0842-63AE-9C5B4A06DE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98102" y="3793690"/>
            <a:ext cx="3000178" cy="216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6;p5">
            <a:extLst>
              <a:ext uri="{FF2B5EF4-FFF2-40B4-BE49-F238E27FC236}">
                <a16:creationId xmlns:a16="http://schemas.microsoft.com/office/drawing/2014/main" id="{12077908-3881-CF57-48B2-5EB91A2B490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514" y="2977284"/>
            <a:ext cx="2399999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7;p6">
            <a:extLst>
              <a:ext uri="{FF2B5EF4-FFF2-40B4-BE49-F238E27FC236}">
                <a16:creationId xmlns:a16="http://schemas.microsoft.com/office/drawing/2014/main" id="{2BCB2CA6-76D6-720B-0E16-1DC1F2DCB1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0986" y="2840839"/>
            <a:ext cx="2064001" cy="15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48;p20">
            <a:extLst>
              <a:ext uri="{FF2B5EF4-FFF2-40B4-BE49-F238E27FC236}">
                <a16:creationId xmlns:a16="http://schemas.microsoft.com/office/drawing/2014/main" id="{A4C55FD1-CB90-4B4A-180A-7AED4934B2F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30986" y="4444561"/>
            <a:ext cx="2025119" cy="1581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585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CNR-IBE SMA: Ecophysiological Remote Sensing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1E60148-BC25-B2C8-FFAB-2AF1AD8ED176}"/>
              </a:ext>
            </a:extLst>
          </p:cNvPr>
          <p:cNvGraphicFramePr/>
          <p:nvPr/>
        </p:nvGraphicFramePr>
        <p:xfrm>
          <a:off x="58723" y="1273533"/>
          <a:ext cx="9127222" cy="4129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F0B8E812-62D9-CDA5-CE7C-9BC0D8B21D74}"/>
              </a:ext>
            </a:extLst>
          </p:cNvPr>
          <p:cNvGrpSpPr/>
          <p:nvPr/>
        </p:nvGrpSpPr>
        <p:grpSpPr>
          <a:xfrm>
            <a:off x="9412334" y="1203382"/>
            <a:ext cx="2452760" cy="1423770"/>
            <a:chOff x="6988012" y="961008"/>
            <a:chExt cx="2452760" cy="14237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E522AF-26ED-A1CA-79A5-71665792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88012" y="975078"/>
              <a:ext cx="1123950" cy="14097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A6997A-1D20-D283-35AF-41B31D705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6116" y="975078"/>
              <a:ext cx="133350" cy="14097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1620CF-8FEC-1D08-E143-B4546BD7F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07297" y="961008"/>
              <a:ext cx="1133475" cy="1409700"/>
            </a:xfrm>
            <a:prstGeom prst="rect">
              <a:avLst/>
            </a:prstGeom>
          </p:spPr>
        </p:pic>
      </p:grpSp>
      <p:pic>
        <p:nvPicPr>
          <p:cNvPr id="10" name="Picture 337" descr="Bildergebnis fÃ¼r flex satellite mission">
            <a:extLst>
              <a:ext uri="{FF2B5EF4-FFF2-40B4-BE49-F238E27FC236}">
                <a16:creationId xmlns:a16="http://schemas.microsoft.com/office/drawing/2014/main" id="{77574532-D6A6-C118-52DE-6768DB59F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064" y="2906296"/>
            <a:ext cx="1468200" cy="115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066A7A-385E-AACA-2CB7-DA51E58662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5964" y="4358615"/>
            <a:ext cx="1930359" cy="15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9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39EF83-BFD1-45E3-B93B-AF78487A6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751B89-4C70-4C5E-89FE-23B14985F8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AE681A-36CB-4386-A92D-7B9EBCD1C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F486BD-507D-4CD2-8552-BC9260432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F30B1E-6BCD-4760-BF47-225C9F7386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ABC315-E453-4FE8-89C3-F0A3700FB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A0919D-1B54-4533-BB57-3FAC6AF4D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F09DD6-D240-42B8-8870-3CD4147B0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CC1495-1358-4130-B9E1-FE804B12C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F0F2FC-9194-41EB-9629-A8D0B67C7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2853B4-BF72-49E0-A555-4EFC1A4D7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D6A60D-B376-4A0A-8B72-F868B1A75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748C13-1E4C-4BAB-9C49-57D5A4CE8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6B1BED-0467-49D7-B76D-6A1D2FF99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BB8324-6997-4EB3-A3B2-715E31792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E03D33-A9EE-451E-9628-2332066B9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D02FFB-C2D4-478B-98DA-529798B0B8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Field campaign - summer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7FFF2AB-2025-6DA6-6982-B14D2B990C99}"/>
              </a:ext>
            </a:extLst>
          </p:cNvPr>
          <p:cNvGraphicFramePr/>
          <p:nvPr/>
        </p:nvGraphicFramePr>
        <p:xfrm>
          <a:off x="3163879" y="607085"/>
          <a:ext cx="9188910" cy="589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4" descr="Question Mark icons for free download | Freepik">
            <a:extLst>
              <a:ext uri="{FF2B5EF4-FFF2-40B4-BE49-F238E27FC236}">
                <a16:creationId xmlns:a16="http://schemas.microsoft.com/office/drawing/2014/main" id="{1F431830-7A61-8D66-0F3F-3463A9A2D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2" y="1279872"/>
            <a:ext cx="3102329" cy="310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0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459F6C-A12E-4750-8B71-4AF594358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D8CA3E-B284-41D7-B19B-2FF44B7CDC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9414D2-CAED-4114-A708-B9B7A25970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E48F9A-86E4-4FCE-AFB0-46383F1BD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A0F1BF-6577-41CA-A63A-81C7691D8B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32F2A8-8778-4858-8A44-746852E72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6089E6-735C-424A-9F6C-49C231A23B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158784-4C0B-4A06-B7E9-492854497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9FB8B4-A5D0-481E-B28E-FE92384B67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Field campaign - summer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C:\Users\MariaPi\Dropbox\Paper 0 (Nov2013)\Thesis_Presentation\Images\leaf2.png">
            <a:extLst>
              <a:ext uri="{FF2B5EF4-FFF2-40B4-BE49-F238E27FC236}">
                <a16:creationId xmlns:a16="http://schemas.microsoft.com/office/drawing/2014/main" id="{CC0BDCEA-50FB-BD60-6899-E76426AA4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33603" r="34348" b="37628"/>
          <a:stretch>
            <a:fillRect/>
          </a:stretch>
        </p:blipFill>
        <p:spPr bwMode="auto">
          <a:xfrm>
            <a:off x="2423592" y="2445523"/>
            <a:ext cx="67294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91E5DF-13AA-75C6-8507-F3D76C20977F}"/>
              </a:ext>
            </a:extLst>
          </p:cNvPr>
          <p:cNvGrpSpPr>
            <a:grpSpLocks/>
          </p:cNvGrpSpPr>
          <p:nvPr/>
        </p:nvGrpSpPr>
        <p:grpSpPr bwMode="auto">
          <a:xfrm rot="2287169">
            <a:off x="5038905" y="1473333"/>
            <a:ext cx="1595245" cy="2040357"/>
            <a:chOff x="3607735" y="1864378"/>
            <a:chExt cx="1595610" cy="2040308"/>
          </a:xfrm>
        </p:grpSpPr>
        <p:sp>
          <p:nvSpPr>
            <p:cNvPr id="9" name="Right Arrow 16">
              <a:extLst>
                <a:ext uri="{FF2B5EF4-FFF2-40B4-BE49-F238E27FC236}">
                  <a16:creationId xmlns:a16="http://schemas.microsoft.com/office/drawing/2014/main" id="{F0268492-96C5-F4F6-BEF0-A1106283C943}"/>
                </a:ext>
              </a:extLst>
            </p:cNvPr>
            <p:cNvSpPr/>
            <p:nvPr/>
          </p:nvSpPr>
          <p:spPr>
            <a:xfrm rot="16200000">
              <a:off x="3719534" y="2828318"/>
              <a:ext cx="1614448" cy="538287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A34585BB-C6FA-80F2-5A8E-F26EB8DD20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12831">
              <a:off x="3607735" y="1864378"/>
              <a:ext cx="1595610" cy="369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rPr>
                <a:t>Reflected PAR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7EC1DAB-775B-0173-E87F-F7DE44605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2223" y="3813724"/>
            <a:ext cx="2341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Photosynthesis</a:t>
            </a:r>
          </a:p>
        </p:txBody>
      </p:sp>
      <p:grpSp>
        <p:nvGrpSpPr>
          <p:cNvPr id="13" name="Group 36">
            <a:extLst>
              <a:ext uri="{FF2B5EF4-FFF2-40B4-BE49-F238E27FC236}">
                <a16:creationId xmlns:a16="http://schemas.microsoft.com/office/drawing/2014/main" id="{F313618D-3F07-2604-FC1B-14D938219058}"/>
              </a:ext>
            </a:extLst>
          </p:cNvPr>
          <p:cNvGrpSpPr>
            <a:grpSpLocks/>
          </p:cNvGrpSpPr>
          <p:nvPr/>
        </p:nvGrpSpPr>
        <p:grpSpPr bwMode="auto">
          <a:xfrm>
            <a:off x="7435865" y="1972815"/>
            <a:ext cx="4455010" cy="2109454"/>
            <a:chOff x="5698334" y="2533134"/>
            <a:chExt cx="4455895" cy="2109912"/>
          </a:xfrm>
        </p:grpSpPr>
        <p:sp>
          <p:nvSpPr>
            <p:cNvPr id="14" name="Right Arrow 24">
              <a:extLst>
                <a:ext uri="{FF2B5EF4-FFF2-40B4-BE49-F238E27FC236}">
                  <a16:creationId xmlns:a16="http://schemas.microsoft.com/office/drawing/2014/main" id="{31B124D4-38C9-2263-9E97-85E7D03B5820}"/>
                </a:ext>
              </a:extLst>
            </p:cNvPr>
            <p:cNvSpPr/>
            <p:nvPr/>
          </p:nvSpPr>
          <p:spPr>
            <a:xfrm rot="18348831">
              <a:off x="4849673" y="3514840"/>
              <a:ext cx="1976867" cy="279546"/>
            </a:xfrm>
            <a:prstGeom prst="rightArrow">
              <a:avLst/>
            </a:prstGeom>
            <a:solidFill>
              <a:srgbClr val="FEC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Rectangle 35">
              <a:extLst>
                <a:ext uri="{FF2B5EF4-FFF2-40B4-BE49-F238E27FC236}">
                  <a16:creationId xmlns:a16="http://schemas.microsoft.com/office/drawing/2014/main" id="{DB6C0D12-30E2-53D1-F198-E53C7516D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2700" y="2533134"/>
              <a:ext cx="3791529" cy="369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rPr>
                <a:t>Chlorophyll fluorescence</a:t>
              </a:r>
            </a:p>
          </p:txBody>
        </p:sp>
      </p:grp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6FF6B4AA-BCA1-AC09-CACA-B2C77BD54ED4}"/>
              </a:ext>
            </a:extLst>
          </p:cNvPr>
          <p:cNvSpPr/>
          <p:nvPr/>
        </p:nvSpPr>
        <p:spPr bwMode="auto">
          <a:xfrm>
            <a:off x="2499858" y="1390732"/>
            <a:ext cx="2400300" cy="11427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Incident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PAR </a:t>
            </a:r>
          </a:p>
        </p:txBody>
      </p:sp>
      <p:sp>
        <p:nvSpPr>
          <p:cNvPr id="18" name="Right Arrow 29">
            <a:extLst>
              <a:ext uri="{FF2B5EF4-FFF2-40B4-BE49-F238E27FC236}">
                <a16:creationId xmlns:a16="http://schemas.microsoft.com/office/drawing/2014/main" id="{0215D2D5-4B32-B7CE-4925-FDADDE96D005}"/>
              </a:ext>
            </a:extLst>
          </p:cNvPr>
          <p:cNvSpPr/>
          <p:nvPr/>
        </p:nvSpPr>
        <p:spPr bwMode="auto">
          <a:xfrm rot="2093381">
            <a:off x="2091733" y="2405162"/>
            <a:ext cx="3160712" cy="78917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Image result for sun">
            <a:extLst>
              <a:ext uri="{FF2B5EF4-FFF2-40B4-BE49-F238E27FC236}">
                <a16:creationId xmlns:a16="http://schemas.microsoft.com/office/drawing/2014/main" id="{6C80AC4E-B0E3-6BC0-F782-BA21934FC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75" y="1163256"/>
            <a:ext cx="1483805" cy="140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Arrow 31">
            <a:extLst>
              <a:ext uri="{FF2B5EF4-FFF2-40B4-BE49-F238E27FC236}">
                <a16:creationId xmlns:a16="http://schemas.microsoft.com/office/drawing/2014/main" id="{9C7DC006-9574-4020-FCC2-4EE2DBB39396}"/>
              </a:ext>
            </a:extLst>
          </p:cNvPr>
          <p:cNvSpPr/>
          <p:nvPr/>
        </p:nvSpPr>
        <p:spPr bwMode="auto">
          <a:xfrm rot="2336914">
            <a:off x="6458562" y="4470669"/>
            <a:ext cx="2128030" cy="530225"/>
          </a:xfrm>
          <a:prstGeom prst="rightArrow">
            <a:avLst/>
          </a:prstGeom>
          <a:solidFill>
            <a:srgbClr val="C9A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0C0E50-4ABF-9420-5D80-F87583414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582" y="5052672"/>
            <a:ext cx="2341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Heat</a:t>
            </a:r>
          </a:p>
        </p:txBody>
      </p:sp>
      <p:sp>
        <p:nvSpPr>
          <p:cNvPr id="22" name="Right Arrow 14">
            <a:extLst>
              <a:ext uri="{FF2B5EF4-FFF2-40B4-BE49-F238E27FC236}">
                <a16:creationId xmlns:a16="http://schemas.microsoft.com/office/drawing/2014/main" id="{60BD7FFE-1A35-302E-70A7-3C3B4F65AE32}"/>
              </a:ext>
            </a:extLst>
          </p:cNvPr>
          <p:cNvSpPr/>
          <p:nvPr/>
        </p:nvSpPr>
        <p:spPr>
          <a:xfrm>
            <a:off x="4843145" y="3635833"/>
            <a:ext cx="2946456" cy="740026"/>
          </a:xfrm>
          <a:prstGeom prst="rightArrow">
            <a:avLst/>
          </a:prstGeom>
          <a:solidFill>
            <a:srgbClr val="F96F6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Absorbed PAR</a:t>
            </a:r>
          </a:p>
        </p:txBody>
      </p:sp>
      <p:sp>
        <p:nvSpPr>
          <p:cNvPr id="23" name="Rounded Rectangle 44">
            <a:extLst>
              <a:ext uri="{FF2B5EF4-FFF2-40B4-BE49-F238E27FC236}">
                <a16:creationId xmlns:a16="http://schemas.microsoft.com/office/drawing/2014/main" id="{507C9ACA-EDB8-C027-42C8-61C1A8E42615}"/>
              </a:ext>
            </a:extLst>
          </p:cNvPr>
          <p:cNvSpPr/>
          <p:nvPr/>
        </p:nvSpPr>
        <p:spPr bwMode="auto">
          <a:xfrm>
            <a:off x="8753120" y="2084630"/>
            <a:ext cx="1277289" cy="762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0.5-2%</a:t>
            </a:r>
          </a:p>
        </p:txBody>
      </p:sp>
      <p:sp>
        <p:nvSpPr>
          <p:cNvPr id="24" name="Rounded Rectangle 45">
            <a:extLst>
              <a:ext uri="{FF2B5EF4-FFF2-40B4-BE49-F238E27FC236}">
                <a16:creationId xmlns:a16="http://schemas.microsoft.com/office/drawing/2014/main" id="{194355C9-3D01-7CBA-4588-5FCB4CE41686}"/>
              </a:ext>
            </a:extLst>
          </p:cNvPr>
          <p:cNvSpPr/>
          <p:nvPr/>
        </p:nvSpPr>
        <p:spPr bwMode="auto">
          <a:xfrm>
            <a:off x="8297657" y="5271952"/>
            <a:ext cx="1154645" cy="5352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18-98%</a:t>
            </a:r>
          </a:p>
        </p:txBody>
      </p:sp>
      <p:sp>
        <p:nvSpPr>
          <p:cNvPr id="25" name="Rounded Rectangle 32">
            <a:extLst>
              <a:ext uri="{FF2B5EF4-FFF2-40B4-BE49-F238E27FC236}">
                <a16:creationId xmlns:a16="http://schemas.microsoft.com/office/drawing/2014/main" id="{9896B109-12B5-DA9F-9544-EF9C941A34F8}"/>
              </a:ext>
            </a:extLst>
          </p:cNvPr>
          <p:cNvSpPr/>
          <p:nvPr/>
        </p:nvSpPr>
        <p:spPr bwMode="auto">
          <a:xfrm>
            <a:off x="8624900" y="4018812"/>
            <a:ext cx="1154645" cy="5352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0-82%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BA572E-4CA7-2658-F681-A96B648518E8}"/>
              </a:ext>
            </a:extLst>
          </p:cNvPr>
          <p:cNvSpPr/>
          <p:nvPr/>
        </p:nvSpPr>
        <p:spPr>
          <a:xfrm>
            <a:off x="9041779" y="5701333"/>
            <a:ext cx="31502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Image source: adapted from Garbulsky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et al. (2014)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2B2ADD3-3C9A-75B6-518F-229CBE3398B4}"/>
              </a:ext>
            </a:extLst>
          </p:cNvPr>
          <p:cNvSpPr/>
          <p:nvPr/>
        </p:nvSpPr>
        <p:spPr>
          <a:xfrm>
            <a:off x="8770374" y="2264186"/>
            <a:ext cx="1186759" cy="5087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2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Field campaign - summer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221B31-F879-A2A7-B05A-3331C26C3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7" y="719452"/>
            <a:ext cx="6567264" cy="33351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C41D9A7-6FF2-DD8A-5889-3BA4BB83498F}"/>
              </a:ext>
            </a:extLst>
          </p:cNvPr>
          <p:cNvSpPr/>
          <p:nvPr/>
        </p:nvSpPr>
        <p:spPr>
          <a:xfrm>
            <a:off x="5359102" y="970021"/>
            <a:ext cx="648072" cy="501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4A04729-D3FB-4C2A-BE27-4283BB2A6CE6}"/>
              </a:ext>
            </a:extLst>
          </p:cNvPr>
          <p:cNvSpPr/>
          <p:nvPr/>
        </p:nvSpPr>
        <p:spPr>
          <a:xfrm>
            <a:off x="5368086" y="2450715"/>
            <a:ext cx="648072" cy="501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AA58AF7-B137-A1BC-4369-4FC5141ABDDF}"/>
              </a:ext>
            </a:extLst>
          </p:cNvPr>
          <p:cNvCxnSpPr/>
          <p:nvPr/>
        </p:nvCxnSpPr>
        <p:spPr>
          <a:xfrm>
            <a:off x="5683138" y="1516185"/>
            <a:ext cx="0" cy="8797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091074D4-5288-BC4F-6CCC-74590BADAE9C}"/>
              </a:ext>
            </a:extLst>
          </p:cNvPr>
          <p:cNvSpPr/>
          <p:nvPr/>
        </p:nvSpPr>
        <p:spPr>
          <a:xfrm>
            <a:off x="3543548" y="3805672"/>
            <a:ext cx="18245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Copyright: 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Forschungszentrum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A2383A-2AB6-CC35-65FF-F9C3C42D4C7F}"/>
              </a:ext>
            </a:extLst>
          </p:cNvPr>
          <p:cNvSpPr/>
          <p:nvPr/>
        </p:nvSpPr>
        <p:spPr>
          <a:xfrm>
            <a:off x="6873935" y="1867632"/>
            <a:ext cx="5061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+mn-cs"/>
              </a:rPr>
              <a:t>In contrary to traditional RS based on reflectance indices, SIF can be used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+mn-cs"/>
              </a:rPr>
              <a:t>detect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+mn-cs"/>
              </a:rPr>
              <a:t>sub-optimal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+mn-cs"/>
              </a:rPr>
              <a:t>conditions before significant reductions 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+mn-cs"/>
              </a:rPr>
              <a:t>Chl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+mn-cs"/>
              </a:rPr>
              <a:t> content or LAI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+mn-cs"/>
              </a:rPr>
              <a:t>have occurred.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8496A7-C02A-92F1-E7CC-6E8DAC529554}"/>
              </a:ext>
            </a:extLst>
          </p:cNvPr>
          <p:cNvSpPr txBox="1"/>
          <p:nvPr/>
        </p:nvSpPr>
        <p:spPr>
          <a:xfrm>
            <a:off x="58723" y="4014546"/>
            <a:ext cx="710619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Image source: https://www.fz-juelich.de/ibg/ibg-2/EN/Research/Projects/HYPER/hyper_projekt_node.html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CFB13B-933C-4744-7147-5283F32957EF}"/>
              </a:ext>
            </a:extLst>
          </p:cNvPr>
          <p:cNvSpPr/>
          <p:nvPr/>
        </p:nvSpPr>
        <p:spPr>
          <a:xfrm>
            <a:off x="5153112" y="4359630"/>
            <a:ext cx="6914599" cy="1471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objective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to develop new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SIF-based indicators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detection of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water stress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3618534-3B36-1A5B-3E2E-9391D9C4F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20" y="4359630"/>
            <a:ext cx="4810940" cy="175414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3F47303D-3329-7938-1EC6-A00090BA760D}"/>
              </a:ext>
            </a:extLst>
          </p:cNvPr>
          <p:cNvSpPr/>
          <p:nvPr/>
        </p:nvSpPr>
        <p:spPr>
          <a:xfrm>
            <a:off x="1515979" y="4561531"/>
            <a:ext cx="1218716" cy="14786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F01B7A7-D37A-DD53-D4B2-F59B404CF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537" y="4468908"/>
            <a:ext cx="2332139" cy="586922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10D39B4-EC03-8DD4-2CEF-EE7CA05CAEDA}"/>
              </a:ext>
            </a:extLst>
          </p:cNvPr>
          <p:cNvCxnSpPr>
            <a:cxnSpLocks/>
          </p:cNvCxnSpPr>
          <p:nvPr/>
        </p:nvCxnSpPr>
        <p:spPr>
          <a:xfrm flipH="1">
            <a:off x="4380113" y="2882924"/>
            <a:ext cx="902563" cy="87195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51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Field campaign - summer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12FAA-85D9-90F9-9146-08B94A5FD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8" y="1001278"/>
            <a:ext cx="4211862" cy="2396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8DEA-9F21-F10B-C827-A438A386DFE6}"/>
              </a:ext>
            </a:extLst>
          </p:cNvPr>
          <p:cNvSpPr txBox="1"/>
          <p:nvPr/>
        </p:nvSpPr>
        <p:spPr>
          <a:xfrm>
            <a:off x="4636505" y="1890694"/>
            <a:ext cx="74667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Crops: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</a:t>
            </a: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chickpea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 varieties):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Cicerone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SIS - Società Italiana Sementi - Dettaglio Prodotti Cece CICERONE (sisonweb.com)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Vulcano  (water stress resistant)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SIS - Società Italiana Sementi - Dettaglio Prodotti Cece VULCANO (sisonweb.com)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</a:t>
            </a: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sunflower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 variety): Excelio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Sy Excellio - Variety Girasole | Syngenta Italia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5CC91-CC70-A3A3-0BD2-2F599633E7C7}"/>
              </a:ext>
            </a:extLst>
          </p:cNvPr>
          <p:cNvSpPr txBox="1"/>
          <p:nvPr/>
        </p:nvSpPr>
        <p:spPr>
          <a:xfrm>
            <a:off x="5554910" y="4298885"/>
            <a:ext cx="6111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Structural and physiological factors are expected to be the main drivers of SIF in sunflower and chickpea, respectively, making them ideal contrasting species for a case study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disentangle the causes of SIF variation.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921CF-D85A-7621-0DCF-6C2D6517C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787" y="3495809"/>
            <a:ext cx="4211862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3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Field campaign - summer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D24A8-5B46-AA7B-A2D3-522AEC45F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29" y="735126"/>
            <a:ext cx="5671957" cy="5091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AD9189-48B4-CA93-3ABC-1B97A4F82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50639"/>
            <a:ext cx="5569168" cy="5075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9E967-8A40-A093-C9D2-B8A7AB272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143" y="871438"/>
            <a:ext cx="1243077" cy="10562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94799F-052A-EE74-2E1B-FDA69A16B741}"/>
              </a:ext>
            </a:extLst>
          </p:cNvPr>
          <p:cNvSpPr/>
          <p:nvPr/>
        </p:nvSpPr>
        <p:spPr>
          <a:xfrm>
            <a:off x="9529359" y="3918984"/>
            <a:ext cx="2765474" cy="5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Plot scale experiment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Chickpea Cicerone (C), Chickpea Vulcano (V), Sunflower Excelio (S)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572DDC-DA64-B77D-825E-0EB0A095C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969" y="2034277"/>
            <a:ext cx="2210417" cy="16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8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Field campaign - summer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53E40C-98D7-BF53-6AFA-D12B6E59AF33}"/>
              </a:ext>
            </a:extLst>
          </p:cNvPr>
          <p:cNvSpPr/>
          <p:nvPr/>
        </p:nvSpPr>
        <p:spPr>
          <a:xfrm>
            <a:off x="915056" y="2186673"/>
            <a:ext cx="1815517" cy="937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 MEASUREMENTS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8771578-FFA5-8170-B002-ADBDC195E0EF}"/>
              </a:ext>
            </a:extLst>
          </p:cNvPr>
          <p:cNvCxnSpPr/>
          <p:nvPr/>
        </p:nvCxnSpPr>
        <p:spPr>
          <a:xfrm>
            <a:off x="1761684" y="2567330"/>
            <a:ext cx="8707773" cy="160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essna Skyhawk">
            <a:extLst>
              <a:ext uri="{FF2B5EF4-FFF2-40B4-BE49-F238E27FC236}">
                <a16:creationId xmlns:a16="http://schemas.microsoft.com/office/drawing/2014/main" id="{98E719C6-C915-13C7-67AB-D37817C2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414" y="1429846"/>
            <a:ext cx="2121690" cy="93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74B60E-CE87-5AB1-A05F-6D7B795B65B0}"/>
              </a:ext>
            </a:extLst>
          </p:cNvPr>
          <p:cNvSpPr/>
          <p:nvPr/>
        </p:nvSpPr>
        <p:spPr>
          <a:xfrm>
            <a:off x="4679706" y="2732122"/>
            <a:ext cx="2685361" cy="937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2-3 week period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(15 June – 7 July 2024)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45DF22-16A5-C2B2-F5DE-739FC6582D70}"/>
              </a:ext>
            </a:extLst>
          </p:cNvPr>
          <p:cNvSpPr/>
          <p:nvPr/>
        </p:nvSpPr>
        <p:spPr>
          <a:xfrm>
            <a:off x="4572199" y="2447636"/>
            <a:ext cx="274320" cy="27432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AB7688-A5D5-8CA4-ECED-62B4FBA7B3EC}"/>
              </a:ext>
            </a:extLst>
          </p:cNvPr>
          <p:cNvSpPr/>
          <p:nvPr/>
        </p:nvSpPr>
        <p:spPr>
          <a:xfrm>
            <a:off x="7821678" y="2447636"/>
            <a:ext cx="274320" cy="27432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CB783-A38B-6E3B-BD3E-95977C747739}"/>
              </a:ext>
            </a:extLst>
          </p:cNvPr>
          <p:cNvSpPr/>
          <p:nvPr/>
        </p:nvSpPr>
        <p:spPr>
          <a:xfrm>
            <a:off x="1676214" y="2430170"/>
            <a:ext cx="274320" cy="27432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C5CE92-FB5D-C909-8E94-172D3DB78CC5}"/>
              </a:ext>
            </a:extLst>
          </p:cNvPr>
          <p:cNvSpPr/>
          <p:nvPr/>
        </p:nvSpPr>
        <p:spPr>
          <a:xfrm>
            <a:off x="9793640" y="2440036"/>
            <a:ext cx="274320" cy="27432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0ED19-7BAB-2D67-A830-0F785F80F060}"/>
              </a:ext>
            </a:extLst>
          </p:cNvPr>
          <p:cNvSpPr/>
          <p:nvPr/>
        </p:nvSpPr>
        <p:spPr>
          <a:xfrm>
            <a:off x="9074441" y="2186673"/>
            <a:ext cx="1815517" cy="937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 MEASUREMENTS</a:t>
            </a:r>
          </a:p>
        </p:txBody>
      </p:sp>
      <p:pic>
        <p:nvPicPr>
          <p:cNvPr id="34" name="Picture 2" descr="Università degli Studi di Milano-Bicocca | Unicore">
            <a:extLst>
              <a:ext uri="{FF2B5EF4-FFF2-40B4-BE49-F238E27FC236}">
                <a16:creationId xmlns:a16="http://schemas.microsoft.com/office/drawing/2014/main" id="{FA37BCBF-0A44-CC48-4B03-28A3B69DF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6" y="4513983"/>
            <a:ext cx="1512848" cy="107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Fondazione Edmund Mach">
            <a:extLst>
              <a:ext uri="{FF2B5EF4-FFF2-40B4-BE49-F238E27FC236}">
                <a16:creationId xmlns:a16="http://schemas.microsoft.com/office/drawing/2014/main" id="{45A74A89-2BBA-38FC-6A0A-EAD9D73D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096" y="4483839"/>
            <a:ext cx="1819413" cy="101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UniUD | The Scientific and Innovation System of Friuli Venezia Giulia">
            <a:extLst>
              <a:ext uri="{FF2B5EF4-FFF2-40B4-BE49-F238E27FC236}">
                <a16:creationId xmlns:a16="http://schemas.microsoft.com/office/drawing/2014/main" id="{7A38A9CC-19D9-6D44-FAA4-A1E80954D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44" y="4591374"/>
            <a:ext cx="2280072" cy="77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Study in Europe">
            <a:extLst>
              <a:ext uri="{FF2B5EF4-FFF2-40B4-BE49-F238E27FC236}">
                <a16:creationId xmlns:a16="http://schemas.microsoft.com/office/drawing/2014/main" id="{557313CD-9EF9-5FF6-6A9F-2C02D02BA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12" y="4672368"/>
            <a:ext cx="1991518" cy="6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essna Skyhawk">
            <a:extLst>
              <a:ext uri="{FF2B5EF4-FFF2-40B4-BE49-F238E27FC236}">
                <a16:creationId xmlns:a16="http://schemas.microsoft.com/office/drawing/2014/main" id="{D14A775E-55F6-3B15-0757-432330168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890" y="1438704"/>
            <a:ext cx="2121690" cy="93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14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842</Words>
  <Application>Microsoft Office PowerPoint</Application>
  <PresentationFormat>Widescreen</PresentationFormat>
  <Paragraphs>147</Paragraphs>
  <Slides>14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Corbel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Sakowska</dc:creator>
  <cp:lastModifiedBy>MARCO SIMONETTI</cp:lastModifiedBy>
  <cp:revision>157</cp:revision>
  <dcterms:created xsi:type="dcterms:W3CDTF">2023-09-08T10:50:40Z</dcterms:created>
  <dcterms:modified xsi:type="dcterms:W3CDTF">2024-04-12T15:22:58Z</dcterms:modified>
</cp:coreProperties>
</file>