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0"/>
  </p:notesMasterIdLst>
  <p:sldIdLst>
    <p:sldId id="411" r:id="rId2"/>
    <p:sldId id="412" r:id="rId3"/>
    <p:sldId id="413" r:id="rId4"/>
    <p:sldId id="414" r:id="rId5"/>
    <p:sldId id="415" r:id="rId6"/>
    <p:sldId id="416" r:id="rId7"/>
    <p:sldId id="417" r:id="rId8"/>
    <p:sldId id="41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2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73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7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4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90537" y="1369598"/>
            <a:ext cx="4201783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Valentino Nicolussi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Andrea Polastri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Daniele Casagrande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Pietro Rigo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Riccardo Fanti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Alessandro Setti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Diego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Magnago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Mario Pinna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480" y="1267998"/>
            <a:ext cx="6137400" cy="4392006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gruppo di ricerca – Strutture in Legno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1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524" y="1036128"/>
            <a:ext cx="11831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MTS ± 500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-&gt; telaio di prova dotato di 2 martinetti idraulici per prove monotone e cicliche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INSTRON -&gt; macchina di prova universale con cella di carico da ± 250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prove monotone e cicliche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GALDABINI -&gt; macchina di prova universale con cella di carico da ± 600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prove monotone e cicliche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7" descr="C:\Users\Simone\TESI\1. LAVORI IVALSA\1) DOLOMITI-XLAM\XLAM-DOLOMITI_FOTO\FLATWISE\[FLAT]_FLEX_165_(73-92)\92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15240" y="3207461"/>
            <a:ext cx="3162384" cy="252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5F51A7-172F-40CB-9D33-FAEB404238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17"/>
          <a:stretch/>
        </p:blipFill>
        <p:spPr>
          <a:xfrm>
            <a:off x="372718" y="3195828"/>
            <a:ext cx="3278255" cy="25842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56" y="2946640"/>
            <a:ext cx="1843008" cy="28817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292" y="2946640"/>
            <a:ext cx="1938696" cy="2883658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Attrezzature</a:t>
            </a:r>
          </a:p>
        </p:txBody>
      </p: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Simone\TESI\1. LAVORI IVALSA\1) DOLOMITI-XLAM\XLAM-DOLOMITI_FOTO\FLATWISE\[FLAT]_FLEX_165_(73-92)\92 (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51" t="18696" r="1090" b="1148"/>
          <a:stretch/>
        </p:blipFill>
        <p:spPr bwMode="auto">
          <a:xfrm>
            <a:off x="5614613" y="2048940"/>
            <a:ext cx="4604124" cy="307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Simone\TESI\1. LAVORI IVALSA\1) DOLOMITI-XLAM\XLAM-DOLOMITI_FOTO\FLATWISE\[FLAT]_TAGLIO_99_(22-51)\31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4980" y="3822790"/>
            <a:ext cx="4119201" cy="195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Simone\TESI\1. LAVORI IVALSA\3) XXL_ESSEPI\XXL_Foto\XXL_FotoProve4punti\137-142\DSC_063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81" y="946187"/>
            <a:ext cx="4119201" cy="26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8589840" y="861980"/>
            <a:ext cx="2440796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Travi e pannelli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LPM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132261" y="862818"/>
            <a:ext cx="3553665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Sistemi di connessione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87" y="806246"/>
            <a:ext cx="3325823" cy="22823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6" y="3232006"/>
            <a:ext cx="2462085" cy="26859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472" y="898810"/>
            <a:ext cx="2370690" cy="26831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472" y="4043680"/>
            <a:ext cx="2933546" cy="182531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6169" y="2056684"/>
            <a:ext cx="2497110" cy="3808368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LPM</a:t>
            </a:r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4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151" y="3930548"/>
            <a:ext cx="3007360" cy="21096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4D3F04-E82E-4235-B9E2-21E0B12E4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3" y="739408"/>
            <a:ext cx="2867357" cy="208536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432" y="1890366"/>
            <a:ext cx="5864367" cy="3499702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Attività scelte</a:t>
            </a:r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8611788" y="862818"/>
            <a:ext cx="2594621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Grandi strutture</a:t>
            </a:r>
          </a:p>
        </p:txBody>
      </p:sp>
    </p:spTree>
    <p:extLst>
      <p:ext uri="{BB962C8B-B14F-4D97-AF65-F5344CB8AC3E}">
        <p14:creationId xmlns:p14="http://schemas.microsoft.com/office/powerpoint/2010/main" val="180863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64400" y="839248"/>
            <a:ext cx="4866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Sviluppo sistemi di connessione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160" y="2907757"/>
            <a:ext cx="4988560" cy="244682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1842" y="1497649"/>
            <a:ext cx="22002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XRAD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52" y="1806856"/>
            <a:ext cx="3423920" cy="329408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096000" y="2599980"/>
            <a:ext cx="22002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SLOT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665039" y="3036994"/>
            <a:ext cx="22002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TTV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039" y="3453898"/>
            <a:ext cx="2410877" cy="2575522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Attività scelte</a:t>
            </a:r>
          </a:p>
        </p:txBody>
      </p:sp>
      <p:cxnSp>
        <p:nvCxnSpPr>
          <p:cNvPr id="12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61200" y="853291"/>
            <a:ext cx="5057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Sistemi costrutti per bioedilizia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magine 1"/>
          <p:cNvPicPr>
            <a:picLocks noChangeAspect="1" noChangeArrowheads="1"/>
          </p:cNvPicPr>
          <p:nvPr/>
        </p:nvPicPr>
        <p:blipFill>
          <a:blip r:embed="rId2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552" y="3152180"/>
            <a:ext cx="4375388" cy="263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79" y="1057485"/>
            <a:ext cx="2582921" cy="3870572"/>
          </a:xfrm>
          <a:prstGeom prst="rect">
            <a:avLst/>
          </a:prstGeom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472" y="1999567"/>
            <a:ext cx="3233736" cy="30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Attività scelte</a:t>
            </a:r>
          </a:p>
        </p:txBody>
      </p:sp>
      <p:cxnSp>
        <p:nvCxnSpPr>
          <p:cNvPr id="12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53" y="966392"/>
            <a:ext cx="2455802" cy="9002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37" y="1711195"/>
            <a:ext cx="1680836" cy="87837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280" y="1163969"/>
            <a:ext cx="3189566" cy="5706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074" y="939338"/>
            <a:ext cx="2163886" cy="65075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41" y="4644119"/>
            <a:ext cx="2311643" cy="616438"/>
          </a:xfrm>
          <a:prstGeom prst="rect">
            <a:avLst/>
          </a:prstGeom>
          <a:ln>
            <a:noFill/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59" y="3176953"/>
            <a:ext cx="2047305" cy="44082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452" y="3015700"/>
            <a:ext cx="1421779" cy="71089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911" y="2829002"/>
            <a:ext cx="1817566" cy="102124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45" y="1040390"/>
            <a:ext cx="1679564" cy="73821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0508" y="4801985"/>
            <a:ext cx="3022886" cy="62415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508" y="3059661"/>
            <a:ext cx="2440351" cy="58483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3860" y="4443030"/>
            <a:ext cx="2419350" cy="1143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4396" y="4213742"/>
            <a:ext cx="1158738" cy="1622233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622" y="1869869"/>
            <a:ext cx="1593176" cy="71969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183" y="2902287"/>
            <a:ext cx="1799164" cy="899582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di Prove Meccaniche - Collaborazioni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8691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147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Wingdings</vt:lpstr>
      <vt:lpstr>2_Office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163</cp:revision>
  <dcterms:created xsi:type="dcterms:W3CDTF">2023-09-08T10:50:40Z</dcterms:created>
  <dcterms:modified xsi:type="dcterms:W3CDTF">2024-04-12T15:51:02Z</dcterms:modified>
</cp:coreProperties>
</file>