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90" r:id="rId2"/>
    <p:sldId id="391" r:id="rId3"/>
    <p:sldId id="392" r:id="rId4"/>
    <p:sldId id="3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E1DCD-D2F6-448A-90D8-FF0512958DAA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EC83D-24E2-4053-BF8D-FF4EABE352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EE84-D399-75A8-8A83-D3A2D2A98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A6E12-CB4A-68A5-3602-0BF859276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A0D3-3576-B37E-CA82-ED58A4DD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429E-2340-4A07-8664-D90231138F65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6477-E57F-6B76-1917-F2B88170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E0BD-6E59-08E9-8ECB-C4824633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ADDB-CAD6-C263-BF5A-445065B1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4A8E0-431F-C8C9-9403-C70C0ED7A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5542-D48C-26BB-13EB-5E338705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938E-75ED-4C5E-8435-2DE6344434A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9385-C0E7-AC28-16FB-A9ABC6D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9E7A-9C1E-621D-6FDC-474B669D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25931-D5B7-0C2F-B209-E4EED8E42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07D89-9C77-276A-76BE-CC13098C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3F70-7996-773A-7235-B5D7A6C0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2B02-735F-48DC-8E21-16E52C061111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A5B9-2DAA-2480-310E-C5C19638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42F6-C6F0-1C46-8483-864ED741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3E90-CB85-70CF-D1B6-5E97F738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0D47-1BA2-2BAD-9582-153F6E69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5E8B-6905-3665-F366-F679E583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651-5829-4ABE-9F1D-EF6C8924948F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103C-E6EA-0A7F-750A-FA94920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5F6D-5A83-F600-9B96-3389A81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F04D-2D8F-3775-8928-9C794FC4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96A4-7B3A-62CD-46CF-0FFAFFE4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93187-20C6-BB35-83BC-3D12460B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1A8-BAA9-403A-9A28-4E2D5ABB102C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335E-8D70-1199-DDD7-D31A97FB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BDBE-C067-EB5A-1BA0-FA44B819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6E57-A3D9-DB35-7E40-6ED86B2B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DF77-1257-9DFF-CC9B-85CCBF39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63F6-C0DE-2B3E-1F15-8C66B36D8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0CB4-29F5-291F-E501-54E77E5A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4C4C-9D77-47E1-A53A-1A33FC4AC6F2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EF0D8-A016-F5FC-88B2-03D43C05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9041A-904A-E254-5918-DC5EAA1B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3679-7D63-45ED-A290-78658978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9938-62D6-E359-38DA-6B5E7BB1D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86A63-C1C9-317F-FC42-4CC00115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554A2-EACC-A411-6D19-BF2E4F40B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BCCF8-B670-389C-8731-A6CB62B55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99ECF-ACCD-5DF3-18E9-9194D2D4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4F99-E62F-47C3-8856-962AF933FB9F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D2D43-6BC2-0A78-A77F-3EEB25E1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FC43E-7B8C-AAF5-235B-95412222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8E4C-CECB-42DE-6530-5C906E52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3944-62F2-FB2D-9A98-5820B65F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ECCE-612C-4741-9D64-5CCE19DF2316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EBD39-C883-590F-6E9A-47244845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CAD57-9115-5D9B-06FC-5FB98B1B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4CEF0-C978-F9EE-6117-C78DB456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C45F-8965-4E7D-AEDC-3A8AA620BC36}" type="datetime1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6EB52-4ECB-B523-B302-05B7374A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E81B4-CF2D-827A-C595-036C7D5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EEBE-DD54-9FC1-5766-0BED967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5D5-8F6A-D52F-3E4C-C2F2A1CB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1B514-8DD2-3B5D-3B13-F6C5AC4E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10AD5-F116-E54C-90F1-A7DC502D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8DFA-3AD1-4B48-8034-F02312A4AC9F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8AA1-DE11-070F-BAD3-113F459C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5141F-F9B6-0BBD-834B-1AEB878C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8A66-892D-FD34-3C5A-D5C10872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59F30-3E78-5FDB-A151-438DDFB0E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97E3A-62D6-4CD8-F5C9-118263C2C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95A96-73CB-0141-B078-265F6C04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5486-2319-4909-AAA2-BABF60362350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0379-F9C4-3AE7-D67F-CB623E4E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BD61-31CD-50FB-7AE8-2E3A41B4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35889-28DF-A679-807C-D7AC4B86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45CE7-4961-2A9C-5196-81903A20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B769-238E-6BBE-9C25-61B3D1FF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001F-4DAB-4FFB-8569-8447285DFB92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ABE2-7041-8FA8-5EF9-131B2E3C6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3245-BC96-E47F-7DC1-3F451FC75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CNR IBE San Michele all’Adige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E9F97D-4947-A0E3-E365-5D111D31A0DF}"/>
              </a:ext>
            </a:extLst>
          </p:cNvPr>
          <p:cNvSpPr txBox="1"/>
          <p:nvPr/>
        </p:nvSpPr>
        <p:spPr>
          <a:xfrm>
            <a:off x="464076" y="1087399"/>
            <a:ext cx="11394844" cy="92333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Mauro Bernabei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34AA69-DEA1-DED6-7210-DBFF0BA4F42E}"/>
              </a:ext>
            </a:extLst>
          </p:cNvPr>
          <p:cNvSpPr txBox="1"/>
          <p:nvPr/>
        </p:nvSpPr>
        <p:spPr>
          <a:xfrm>
            <a:off x="464076" y="4333698"/>
            <a:ext cx="11281721" cy="861774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Dendrocronologia</a:t>
            </a:r>
          </a:p>
        </p:txBody>
      </p:sp>
    </p:spTree>
    <p:extLst>
      <p:ext uri="{BB962C8B-B14F-4D97-AF65-F5344CB8AC3E}">
        <p14:creationId xmlns:p14="http://schemas.microsoft.com/office/powerpoint/2010/main" val="218394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Laboratorio di dendrocronologia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7AF6FA-DD9C-BF84-5464-98D82803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7" y="2143508"/>
            <a:ext cx="11547835" cy="24351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2A9468E-A513-1039-1461-405306C9E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8" y="2129879"/>
            <a:ext cx="11624820" cy="27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A6496B7-DB65-31D1-6006-E77BEED08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9"/>
          <a:stretch/>
        </p:blipFill>
        <p:spPr bwMode="auto">
          <a:xfrm>
            <a:off x="0" y="636766"/>
            <a:ext cx="12184436" cy="55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Laboratorio di dendrocronologia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4D928F-325A-6A13-9617-DE63896482C8}"/>
              </a:ext>
            </a:extLst>
          </p:cNvPr>
          <p:cNvSpPr txBox="1"/>
          <p:nvPr/>
        </p:nvSpPr>
        <p:spPr>
          <a:xfrm>
            <a:off x="423959" y="1468895"/>
            <a:ext cx="11336518" cy="277646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 of the rings: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Dendro-isotopic curves from archaeological wood to reconstruct mid-Holocene climate evolution and human impact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2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Materiali naturali, legno, modello&#10;&#10;Descrizione generata automaticamente">
            <a:extLst>
              <a:ext uri="{FF2B5EF4-FFF2-40B4-BE49-F238E27FC236}">
                <a16:creationId xmlns:a16="http://schemas.microsoft.com/office/drawing/2014/main" id="{F6973B4C-42B1-564B-9E70-18BD05F24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6767"/>
            <a:ext cx="12191999" cy="55017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Laboratorio di dendrocronologia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954C93-2FC9-6C3D-601F-23683F4CD3D7}"/>
              </a:ext>
            </a:extLst>
          </p:cNvPr>
          <p:cNvSpPr txBox="1"/>
          <p:nvPr/>
        </p:nvSpPr>
        <p:spPr>
          <a:xfrm>
            <a:off x="456414" y="978701"/>
            <a:ext cx="11336518" cy="404046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Attuali interessi di ricerca: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Esami isotopici degli anelli del legno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Dendroprovenienza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Stima dell’età degli olivi</a:t>
            </a:r>
          </a:p>
        </p:txBody>
      </p:sp>
    </p:spTree>
    <p:extLst>
      <p:ext uri="{BB962C8B-B14F-4D97-AF65-F5344CB8AC3E}">
        <p14:creationId xmlns:p14="http://schemas.microsoft.com/office/powerpoint/2010/main" val="1844418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75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Sakowska</dc:creator>
  <cp:lastModifiedBy>MARCO SIMONETTI</cp:lastModifiedBy>
  <cp:revision>161</cp:revision>
  <dcterms:created xsi:type="dcterms:W3CDTF">2023-09-08T10:50:40Z</dcterms:created>
  <dcterms:modified xsi:type="dcterms:W3CDTF">2024-04-12T15:37:45Z</dcterms:modified>
</cp:coreProperties>
</file>