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59" r:id="rId2"/>
    <p:sldId id="327" r:id="rId3"/>
    <p:sldId id="3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E1DCD-D2F6-448A-90D8-FF0512958DAA}" type="datetimeFigureOut">
              <a:rPr lang="it-IT" smtClean="0"/>
              <a:t>12/04/2024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EC83D-24E2-4053-BF8D-FF4EABE352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EE84-D399-75A8-8A83-D3A2D2A98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A6E12-CB4A-68A5-3602-0BF859276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A0D3-3576-B37E-CA82-ED58A4DD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429E-2340-4A07-8664-D90231138F65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477-E57F-6B76-1917-F2B88170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E0BD-6E59-08E9-8ECB-C482463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ADDB-CAD6-C263-BF5A-445065B1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4A8E0-431F-C8C9-9403-C70C0ED7A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5542-D48C-26BB-13EB-5E338705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938E-75ED-4C5E-8435-2DE6344434A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9385-C0E7-AC28-16FB-A9ABC6D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9E7A-9C1E-621D-6FDC-474B669D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25931-D5B7-0C2F-B209-E4EED8E42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07D89-9C77-276A-76BE-CC13098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F3F70-7996-773A-7235-B5D7A6C0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2B02-735F-48DC-8E21-16E52C061111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A5B9-2DAA-2480-310E-C5C19638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42F6-C6F0-1C46-8483-864ED741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3E90-CB85-70CF-D1B6-5E97F738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0D47-1BA2-2BAD-9582-153F6E69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5E8B-6905-3665-F366-F679E583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C651-5829-4ABE-9F1D-EF6C8924948F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103C-E6EA-0A7F-750A-FA94920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A5F6D-5A83-F600-9B96-3389A815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F04D-2D8F-3775-8928-9C794FC4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96A4-7B3A-62CD-46CF-0FFAFFE4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3187-20C6-BB35-83BC-3D12460B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31A8-BAA9-403A-9A28-4E2D5ABB102C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335E-8D70-1199-DDD7-D31A97FB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CBDBE-C067-EB5A-1BA0-FA44B819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E57-A3D9-DB35-7E40-6ED86B2B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DF77-1257-9DFF-CC9B-85CCBF39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63F6-C0DE-2B3E-1F15-8C66B36D8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70CB4-29F5-291F-E501-54E77E5A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4C4C-9D77-47E1-A53A-1A33FC4AC6F2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EF0D8-A016-F5FC-88B2-03D43C0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041A-904A-E254-5918-DC5EAA1B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3679-7D63-45ED-A290-78658978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49938-62D6-E359-38DA-6B5E7BB1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86A63-C1C9-317F-FC42-4CC001156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554A2-EACC-A411-6D19-BF2E4F40B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BCCF8-B670-389C-8731-A6CB62B55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99ECF-ACCD-5DF3-18E9-9194D2D4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4F99-E62F-47C3-8856-962AF933FB9F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D2D43-6BC2-0A78-A77F-3EEB25E1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FC43E-7B8C-AAF5-235B-95412222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8E4C-CECB-42DE-6530-5C906E52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3944-62F2-FB2D-9A98-5820B65F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ECCE-612C-4741-9D64-5CCE19DF2316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EBD39-C883-590F-6E9A-47244845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CAD57-9115-5D9B-06FC-5FB98B1B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4CEF0-C978-F9EE-6117-C78DB45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C45F-8965-4E7D-AEDC-3A8AA620BC36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6EB52-4ECB-B523-B302-05B7374A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E81B4-CF2D-827A-C595-036C7D5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EEBE-DD54-9FC1-5766-0BED967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5D5-8F6A-D52F-3E4C-C2F2A1CB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1B514-8DD2-3B5D-3B13-F6C5AC4E1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10AD5-F116-E54C-90F1-A7DC502D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8DFA-3AD1-4B48-8034-F02312A4AC9F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8AA1-DE11-070F-BAD3-113F459C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5141F-F9B6-0BBD-834B-1AEB878C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8A66-892D-FD34-3C5A-D5C10872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59F30-3E78-5FDB-A151-438DDFB0E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97E3A-62D6-4CD8-F5C9-118263C2C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95A96-73CB-0141-B078-265F6C04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486-2319-4909-AAA2-BABF60362350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0379-F9C4-3AE7-D67F-CB623E4E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BD61-31CD-50FB-7AE8-2E3A41B40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35889-28DF-A679-807C-D7AC4B86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45CE7-4961-2A9C-5196-81903A20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7B769-238E-6BBE-9C25-61B3D1FF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001F-4DAB-4FFB-8569-8447285DFB9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DABE2-7041-8FA8-5EF9-131B2E3C6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3245-BC96-E47F-7DC1-3F451FC75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F2F0-ABEC-4363-9789-DC03575E02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Ecologia Animale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D8C2C8C-A9A9-88A2-8F2A-5A358956992C}"/>
              </a:ext>
            </a:extLst>
          </p:cNvPr>
          <p:cNvSpPr/>
          <p:nvPr/>
        </p:nvSpPr>
        <p:spPr>
          <a:xfrm>
            <a:off x="3918297" y="5067844"/>
            <a:ext cx="2365576" cy="816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Simone Tenan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Researcher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90" y="868616"/>
            <a:ext cx="3543382" cy="50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Ecologia Animale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0727" y="723723"/>
            <a:ext cx="10180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spatio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-temporal dynamics of populations and communities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Char char="●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applications for biodiversity conservation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2632" y="2281691"/>
            <a:ext cx="255096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8781" y="3666739"/>
            <a:ext cx="1991379" cy="18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8781" y="4369615"/>
            <a:ext cx="1800000" cy="10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6600" y="4531789"/>
            <a:ext cx="2304000" cy="15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2275339"/>
            <a:ext cx="3314160" cy="13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2000" y="2279998"/>
            <a:ext cx="3384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2239" y="5176188"/>
            <a:ext cx="1512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6096000" y="3658082"/>
            <a:ext cx="1380959" cy="81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5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6D56F-1DD0-7B0D-BE5F-3FC4373C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D11E1F-B837-B4A1-BD89-F6C321D26049}"/>
              </a:ext>
            </a:extLst>
          </p:cNvPr>
          <p:cNvSpPr/>
          <p:nvPr/>
        </p:nvSpPr>
        <p:spPr>
          <a:xfrm>
            <a:off x="1" y="1"/>
            <a:ext cx="12192000" cy="6367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A503AD-5AFF-9559-A410-BF9A1C51486D}"/>
              </a:ext>
            </a:extLst>
          </p:cNvPr>
          <p:cNvCxnSpPr>
            <a:cxnSpLocks/>
          </p:cNvCxnSpPr>
          <p:nvPr/>
        </p:nvCxnSpPr>
        <p:spPr>
          <a:xfrm>
            <a:off x="0" y="6138547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DFD1269-9AA1-03F8-9ED7-580B9764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36907"/>
            <a:ext cx="3696749" cy="5566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3BF72-0B48-CC73-CA2F-3B3B29E5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Livorno, 10-11 aprile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14368-C25C-3D88-2928-565FE81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FCF2F0-ABEC-4363-9789-DC03575E0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82200" y="3516136"/>
            <a:ext cx="2119049" cy="232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3370" y="1205383"/>
            <a:ext cx="2304000" cy="15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2461" y="4405968"/>
            <a:ext cx="2050909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89038" y="492752"/>
            <a:ext cx="960128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Vital Rates of Cuvier’s beaked whales: A multi-regional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comparative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waterbirds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seabirds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861" y="4405968"/>
            <a:ext cx="2152650" cy="14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88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63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Corbel</vt:lpstr>
      <vt:lpstr>StarSymbol</vt:lpstr>
      <vt:lpstr>1_Office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Sakowska</dc:creator>
  <cp:lastModifiedBy>MARCO SIMONETTI</cp:lastModifiedBy>
  <cp:revision>158</cp:revision>
  <dcterms:created xsi:type="dcterms:W3CDTF">2023-09-08T10:50:40Z</dcterms:created>
  <dcterms:modified xsi:type="dcterms:W3CDTF">2024-04-12T15:26:26Z</dcterms:modified>
</cp:coreProperties>
</file>