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07" r:id="rId2"/>
    <p:sldId id="408" r:id="rId3"/>
    <p:sldId id="4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E1DCD-D2F6-448A-90D8-FF0512958DAA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EC83D-24E2-4053-BF8D-FF4EABE352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EE84-D399-75A8-8A83-D3A2D2A98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A6E12-CB4A-68A5-3602-0BF859276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A0D3-3576-B37E-CA82-ED58A4DD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429E-2340-4A07-8664-D90231138F65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6477-E57F-6B76-1917-F2B88170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E0BD-6E59-08E9-8ECB-C4824633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ADDB-CAD6-C263-BF5A-445065B1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4A8E0-431F-C8C9-9403-C70C0ED7A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5542-D48C-26BB-13EB-5E338705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938E-75ED-4C5E-8435-2DE6344434A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9385-C0E7-AC28-16FB-A9ABC6D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9E7A-9C1E-621D-6FDC-474B669D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25931-D5B7-0C2F-B209-E4EED8E42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07D89-9C77-276A-76BE-CC13098C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3F70-7996-773A-7235-B5D7A6C0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2B02-735F-48DC-8E21-16E52C061111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A5B9-2DAA-2480-310E-C5C19638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42F6-C6F0-1C46-8483-864ED741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3E90-CB85-70CF-D1B6-5E97F738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0D47-1BA2-2BAD-9582-153F6E69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5E8B-6905-3665-F366-F679E583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651-5829-4ABE-9F1D-EF6C8924948F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103C-E6EA-0A7F-750A-FA94920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5F6D-5A83-F600-9B96-3389A81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F04D-2D8F-3775-8928-9C794FC4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96A4-7B3A-62CD-46CF-0FFAFFE4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93187-20C6-BB35-83BC-3D12460B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1A8-BAA9-403A-9A28-4E2D5ABB102C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335E-8D70-1199-DDD7-D31A97FB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BDBE-C067-EB5A-1BA0-FA44B819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6E57-A3D9-DB35-7E40-6ED86B2B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DF77-1257-9DFF-CC9B-85CCBF39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63F6-C0DE-2B3E-1F15-8C66B36D8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0CB4-29F5-291F-E501-54E77E5A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4C4C-9D77-47E1-A53A-1A33FC4AC6F2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EF0D8-A016-F5FC-88B2-03D43C05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9041A-904A-E254-5918-DC5EAA1B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3679-7D63-45ED-A290-78658978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9938-62D6-E359-38DA-6B5E7BB1D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86A63-C1C9-317F-FC42-4CC00115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554A2-EACC-A411-6D19-BF2E4F40B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BCCF8-B670-389C-8731-A6CB62B55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99ECF-ACCD-5DF3-18E9-9194D2D4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4F99-E62F-47C3-8856-962AF933FB9F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D2D43-6BC2-0A78-A77F-3EEB25E1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FC43E-7B8C-AAF5-235B-95412222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8E4C-CECB-42DE-6530-5C906E52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3944-62F2-FB2D-9A98-5820B65F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ECCE-612C-4741-9D64-5CCE19DF2316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EBD39-C883-590F-6E9A-47244845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CAD57-9115-5D9B-06FC-5FB98B1B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4CEF0-C978-F9EE-6117-C78DB456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C45F-8965-4E7D-AEDC-3A8AA620BC36}" type="datetime1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6EB52-4ECB-B523-B302-05B7374A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E81B4-CF2D-827A-C595-036C7D5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EEBE-DD54-9FC1-5766-0BED967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5D5-8F6A-D52F-3E4C-C2F2A1CB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1B514-8DD2-3B5D-3B13-F6C5AC4E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10AD5-F116-E54C-90F1-A7DC502D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8DFA-3AD1-4B48-8034-F02312A4AC9F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8AA1-DE11-070F-BAD3-113F459C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5141F-F9B6-0BBD-834B-1AEB878C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8A66-892D-FD34-3C5A-D5C10872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59F30-3E78-5FDB-A151-438DDFB0E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97E3A-62D6-4CD8-F5C9-118263C2C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95A96-73CB-0141-B078-265F6C04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5486-2319-4909-AAA2-BABF60362350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0379-F9C4-3AE7-D67F-CB623E4E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BD61-31CD-50FB-7AE8-2E3A41B4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35889-28DF-A679-807C-D7AC4B86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45CE7-4961-2A9C-5196-81903A20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B769-238E-6BBE-9C25-61B3D1FF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001F-4DAB-4FFB-8569-8447285DFB92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ABE2-7041-8FA8-5EF9-131B2E3C6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3245-BC96-E47F-7DC1-3F451FC75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c3\AppData\Local\Microsoft\Windows\INetCache\Content.Outlook\P8QT5Q30\www2.cifor.org\forets\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ottaviano.allegretti@cnr.i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mailto:mattia.segatta@cnr.it" TargetMode="External"/><Relationship Id="rId4" Type="http://schemas.openxmlformats.org/officeDocument/2006/relationships/hyperlink" Target="mailto:ignazia.cuccui@cnr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CNR IBE San Michele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all’Adige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https://www.ibe.cnr.it/wp-content/uploads/2021/02/Immagine2-2000x1200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241672"/>
            <a:ext cx="3285530" cy="18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6305798" y="8109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Essiccazione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Trattamenti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Igrotermici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Legno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LABESS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5"/>
          <a:stretch/>
        </p:blipFill>
        <p:spPr>
          <a:xfrm>
            <a:off x="58723" y="4529320"/>
            <a:ext cx="3320944" cy="1560047"/>
          </a:xfrm>
          <a:prstGeom prst="rect">
            <a:avLst/>
          </a:prstGeom>
        </p:spPr>
      </p:pic>
      <p:pic>
        <p:nvPicPr>
          <p:cNvPr id="14" name="Picture 11" descr="DSC_46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r="16869"/>
          <a:stretch>
            <a:fillRect/>
          </a:stretch>
        </p:blipFill>
        <p:spPr bwMode="auto">
          <a:xfrm>
            <a:off x="5928229" y="4241671"/>
            <a:ext cx="2572607" cy="186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36" y="4529320"/>
            <a:ext cx="2085551" cy="156416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64940"/>
            <a:ext cx="5869506" cy="389840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973287" y="2064770"/>
            <a:ext cx="609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Attività di ricerca e cooperazione applicate ai processi di trasformazione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igrotermica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sostenibile per il legno e i prodotti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bio-based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7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CNR IBE San Michele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all’Adige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LABESS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48000" y="785264"/>
            <a:ext cx="6096000" cy="56024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Projects/Future works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BIOBUILD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“Innovative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biobased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materials with thermal energy storage function” - Call: HORIZON-CL&amp;-2023.CIRCBIO-01-8.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CLIMUP “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Dew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Point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Climate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Generator: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activities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increase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its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technological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maturity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” Bando AMICO II; Bando per il cofinanziamento di Progetti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Proof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of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Concept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PoC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 sostenuto sulla misura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PoC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- PNRR del Ministero delle Imprese e del Made in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Italy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treatment processes and techniques for improving wood properties. Bilateral tests in field”.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cooperazione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CNR/Ministry of Education and Sport of the Republic of Albania.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Forets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A hybrid solar/biomass active indirect kiln dryer for timber in the Democratic Republic of Congo 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 action="ppaction://hlinkfile"/>
              </a:rPr>
              <a:t>www2.cifor.org/forets/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Collaborazioni per attività di ricerca nell’ambito dello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studio e controllo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emissioni di sostanze organiche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contesti di rilevanza industriale con particolare riferimento alle emissioni del legno e all’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indoor air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71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49923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4ECCE-612C-4741-9D64-5CCE19DF231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CNR IBE San Michele </a:t>
            </a:r>
            <a:r>
              <a:rPr lang="en-US" sz="2800" dirty="0" err="1"/>
              <a:t>all’Adige</a:t>
            </a:r>
            <a:r>
              <a:rPr lang="en-US" sz="2800" dirty="0"/>
              <a:t>  - LABESS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320430" y="1319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ottaviano.allegretti@cnr.it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researcher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ignazia.cuccui@cnr.it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researcher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5"/>
              </a:rPr>
              <a:t>mattia.segata@cnr.it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researcher fellow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14" y="2460419"/>
            <a:ext cx="2140745" cy="181589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62" y="877638"/>
            <a:ext cx="1860826" cy="180662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C317AFB-D195-56D6-F10D-D8AA63331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286" y="3982788"/>
            <a:ext cx="16009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622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259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1_Office Theme</vt:lpstr>
      <vt:lpstr>Presentazione standard di PowerPoint</vt:lpstr>
      <vt:lpstr>Presentazione standard di PowerPoint</vt:lpstr>
      <vt:lpstr>CNR IBE San Michele all’Adige  - LABESS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Sakowska</dc:creator>
  <cp:lastModifiedBy>MARCO SIMONETTI</cp:lastModifiedBy>
  <cp:revision>157</cp:revision>
  <dcterms:created xsi:type="dcterms:W3CDTF">2023-09-08T10:50:40Z</dcterms:created>
  <dcterms:modified xsi:type="dcterms:W3CDTF">2024-04-12T15:58:19Z</dcterms:modified>
</cp:coreProperties>
</file>