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60" r:id="rId2"/>
    <p:sldId id="361" r:id="rId3"/>
    <p:sldId id="362" r:id="rId4"/>
    <p:sldId id="363" r:id="rId5"/>
    <p:sldId id="384" r:id="rId6"/>
    <p:sldId id="366" r:id="rId7"/>
    <p:sldId id="3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3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0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6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7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8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BFC6D-EE35-4CF5-AAB8-4E424E24BC7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PNRR Spoke8 Task3.2 – ENI CNR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Piattaforma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pirogassificazione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EE3BD6-6F9F-961D-B34F-A58FDFDA9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890"/>
            <a:ext cx="12192000" cy="577022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3C3A33-B8CB-96EA-E83C-846C1968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664" y="604179"/>
            <a:ext cx="2188712" cy="22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Dettagli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macchina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2" name="Immagine 1" descr="Immagine che contiene maglia, gabbia, Recinzione, metallo&#10;&#10;Descrizione generata automaticamente">
            <a:extLst>
              <a:ext uri="{FF2B5EF4-FFF2-40B4-BE49-F238E27FC236}">
                <a16:creationId xmlns:a16="http://schemas.microsoft.com/office/drawing/2014/main" id="{F268B63A-C4A6-6BA8-A08C-149233F2E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767"/>
            <a:ext cx="4114800" cy="5464969"/>
          </a:xfrm>
          <a:prstGeom prst="rect">
            <a:avLst/>
          </a:prstGeom>
        </p:spPr>
      </p:pic>
      <p:pic>
        <p:nvPicPr>
          <p:cNvPr id="3" name="Immagine 2" descr="Immagine che contiene terreno, aria aperta&#10;&#10;Descrizione generata automaticamente">
            <a:extLst>
              <a:ext uri="{FF2B5EF4-FFF2-40B4-BE49-F238E27FC236}">
                <a16:creationId xmlns:a16="http://schemas.microsoft.com/office/drawing/2014/main" id="{8A66511A-BE55-DE5C-B012-3FEF6F5C7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70" y="636768"/>
            <a:ext cx="4114800" cy="5464968"/>
          </a:xfrm>
          <a:prstGeom prst="rect">
            <a:avLst/>
          </a:prstGeom>
        </p:spPr>
      </p:pic>
      <p:pic>
        <p:nvPicPr>
          <p:cNvPr id="4" name="Immagine 3" descr="Immagine che contiene aria aperta, cielo, Contenitore dei rifiuti, albero&#10;&#10;Descrizione generata automaticamente">
            <a:extLst>
              <a:ext uri="{FF2B5EF4-FFF2-40B4-BE49-F238E27FC236}">
                <a16:creationId xmlns:a16="http://schemas.microsoft.com/office/drawing/2014/main" id="{31875919-102D-E6C3-FB4B-6C84F7F4C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62" t="43865" r="13067"/>
          <a:stretch/>
        </p:blipFill>
        <p:spPr>
          <a:xfrm>
            <a:off x="8435339" y="636766"/>
            <a:ext cx="3737611" cy="54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9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Dettagli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strumentazioni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misura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2" name="Immagine 1" descr="Immagine che contiene Elettrodomestico, estintore, interno, muro">
            <a:extLst>
              <a:ext uri="{FF2B5EF4-FFF2-40B4-BE49-F238E27FC236}">
                <a16:creationId xmlns:a16="http://schemas.microsoft.com/office/drawing/2014/main" id="{E26841D8-558C-4D57-3D6C-65552AAF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36767"/>
            <a:ext cx="3909060" cy="387292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21915F2-2718-138C-FA6F-8DBD58F1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567" t="20431" r="13402" b="20328"/>
          <a:stretch/>
        </p:blipFill>
        <p:spPr>
          <a:xfrm>
            <a:off x="5988050" y="318384"/>
            <a:ext cx="6203950" cy="489822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E5DC6C-19B8-5EF0-7404-5F3F55E03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01" y="1273533"/>
            <a:ext cx="5381240" cy="53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Attrezzature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complementari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lavorazione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2" name="Immagine 1" descr="Immagine che contiene interno, lavandino, muro, cucina&#10;&#10;Descrizione generata automaticamente">
            <a:extLst>
              <a:ext uri="{FF2B5EF4-FFF2-40B4-BE49-F238E27FC236}">
                <a16:creationId xmlns:a16="http://schemas.microsoft.com/office/drawing/2014/main" id="{A37AC953-9500-5B4A-FADB-B645D4AA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571" y="645468"/>
            <a:ext cx="4135965" cy="5493079"/>
          </a:xfrm>
          <a:prstGeom prst="rect">
            <a:avLst/>
          </a:prstGeom>
        </p:spPr>
      </p:pic>
      <p:pic>
        <p:nvPicPr>
          <p:cNvPr id="3" name="Immagine 2" descr="Immagine che contiene macchina, interno, Strumento scientifico, Macchina utensile&#10;&#10;Descrizione generata automaticamente">
            <a:extLst>
              <a:ext uri="{FF2B5EF4-FFF2-40B4-BE49-F238E27FC236}">
                <a16:creationId xmlns:a16="http://schemas.microsoft.com/office/drawing/2014/main" id="{BCF60559-C618-7BA3-1E9E-348F5146A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415" y="629260"/>
            <a:ext cx="4135965" cy="5493077"/>
          </a:xfrm>
          <a:prstGeom prst="rect">
            <a:avLst/>
          </a:prstGeom>
        </p:spPr>
      </p:pic>
      <p:pic>
        <p:nvPicPr>
          <p:cNvPr id="4" name="Immagine 3" descr="Immagine che contiene ingegneria, interno, pialla/aereo, mugnaio">
            <a:extLst>
              <a:ext uri="{FF2B5EF4-FFF2-40B4-BE49-F238E27FC236}">
                <a16:creationId xmlns:a16="http://schemas.microsoft.com/office/drawing/2014/main" id="{67A84438-001D-9320-41C9-BF2B36BEF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711" y="636767"/>
            <a:ext cx="4130312" cy="5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1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Attrezzature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complementari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lavorazione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8" name="Immagine 7" descr="Immagine che contiene contenitore, aria aperta, cestino, Contenitore dei rifiuti&#10;&#10;Descrizione generata automaticamente">
            <a:extLst>
              <a:ext uri="{FF2B5EF4-FFF2-40B4-BE49-F238E27FC236}">
                <a16:creationId xmlns:a16="http://schemas.microsoft.com/office/drawing/2014/main" id="{2759E7E5-6EC4-8F20-B4D1-1CABC29D7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22825"/>
          <a:stretch/>
        </p:blipFill>
        <p:spPr>
          <a:xfrm rot="5400000">
            <a:off x="7675402" y="1621942"/>
            <a:ext cx="5501772" cy="3531422"/>
          </a:xfrm>
          <a:prstGeom prst="rect">
            <a:avLst/>
          </a:prstGeom>
        </p:spPr>
      </p:pic>
      <p:pic>
        <p:nvPicPr>
          <p:cNvPr id="10" name="Immagine 9" descr="Immagine che contiene terreno, giallo, pneumatico, moto&#10;&#10;Descrizione generata automaticamente">
            <a:extLst>
              <a:ext uri="{FF2B5EF4-FFF2-40B4-BE49-F238E27FC236}">
                <a16:creationId xmlns:a16="http://schemas.microsoft.com/office/drawing/2014/main" id="{65510DA2-5E47-8E98-B531-EFFC6129F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24633"/>
          <a:stretch/>
        </p:blipFill>
        <p:spPr>
          <a:xfrm rot="5400000">
            <a:off x="3827244" y="1497754"/>
            <a:ext cx="5464576" cy="3742587"/>
          </a:xfrm>
          <a:prstGeom prst="rect">
            <a:avLst/>
          </a:prstGeom>
        </p:spPr>
      </p:pic>
      <p:pic>
        <p:nvPicPr>
          <p:cNvPr id="13" name="Immagine 12" descr="Immagine che contiene macchina, rosso, ruota, Ricambio auto&#10;&#10;Descrizione generata automaticamente">
            <a:extLst>
              <a:ext uri="{FF2B5EF4-FFF2-40B4-BE49-F238E27FC236}">
                <a16:creationId xmlns:a16="http://schemas.microsoft.com/office/drawing/2014/main" id="{F91418B2-CCCE-95EC-6195-5B3975307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759"/>
            <a:ext cx="4401519" cy="55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1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Biochar e syngas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2" name="Immagine 1" descr="Immagine che contiene aria aperta, terreno&#10;&#10;Descrizione generata automaticamente">
            <a:extLst>
              <a:ext uri="{FF2B5EF4-FFF2-40B4-BE49-F238E27FC236}">
                <a16:creationId xmlns:a16="http://schemas.microsoft.com/office/drawing/2014/main" id="{909B29ED-1EE0-323F-A7B1-C69A4E583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05" r="21875" b="-805"/>
          <a:stretch/>
        </p:blipFill>
        <p:spPr>
          <a:xfrm rot="10800000">
            <a:off x="331470" y="1819499"/>
            <a:ext cx="5105400" cy="32190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753FD5-BC77-77F5-E050-3936398B0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190598"/>
            <a:ext cx="7391400" cy="43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8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7EC5-2B28-E826-26C1-3C30F8BB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96A41E-5FCC-EA87-F713-0EA76289E22A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Piattaforma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5EB1-E2DF-3445-0A02-B0D6F401B20F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E064AFA-14D8-272E-A67F-417501E1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5B0098-BD7E-51F4-6392-2E4FD21A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007"/>
            <a:ext cx="7772400" cy="54935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0EE0E7C-4354-235E-92F2-F622D0B94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037" y="1181977"/>
            <a:ext cx="625296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3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35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163</cp:revision>
  <dcterms:created xsi:type="dcterms:W3CDTF">2023-09-08T10:50:40Z</dcterms:created>
  <dcterms:modified xsi:type="dcterms:W3CDTF">2024-04-12T15:44:47Z</dcterms:modified>
</cp:coreProperties>
</file>