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8" r:id="rId3"/>
    <p:sldId id="260" r:id="rId4"/>
    <p:sldId id="269" r:id="rId5"/>
    <p:sldId id="267" r:id="rId6"/>
    <p:sldId id="271" r:id="rId7"/>
    <p:sldId id="272" r:id="rId8"/>
    <p:sldId id="270" r:id="rId9"/>
    <p:sldId id="273" r:id="rId10"/>
    <p:sldId id="274" r:id="rId11"/>
    <p:sldId id="256" r:id="rId12"/>
    <p:sldId id="275" r:id="rId13"/>
    <p:sldId id="276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9BF1"/>
    <a:srgbClr val="91D350"/>
    <a:srgbClr val="8C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22EAE9-B30A-45E3-A9D7-90C33F640473}" v="63" dt="2024-04-08T10:51:48.491"/>
    <p1510:client id="{DE43BEE7-C830-478D-BA6A-8582703D083E}" v="28" dt="2024-04-08T08:10:47.8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257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 AVOLA" userId="S::giovanni.avola@cnr.it::a9ffe40c-f6a7-4e1d-b806-d5ddbf89e524" providerId="AD" clId="Web-{93DBA104-295D-1B61-71B4-A386CED91C14}"/>
    <pc:docChg chg="modSld">
      <pc:chgData name="GIOVANNI AVOLA" userId="S::giovanni.avola@cnr.it::a9ffe40c-f6a7-4e1d-b806-d5ddbf89e524" providerId="AD" clId="Web-{93DBA104-295D-1B61-71B4-A386CED91C14}" dt="2024-04-05T14:18:42.649" v="250"/>
      <pc:docMkLst>
        <pc:docMk/>
      </pc:docMkLst>
      <pc:sldChg chg="modSp">
        <pc:chgData name="GIOVANNI AVOLA" userId="S::giovanni.avola@cnr.it::a9ffe40c-f6a7-4e1d-b806-d5ddbf89e524" providerId="AD" clId="Web-{93DBA104-295D-1B61-71B4-A386CED91C14}" dt="2024-04-05T14:10:45.978" v="20"/>
        <pc:sldMkLst>
          <pc:docMk/>
          <pc:sldMk cId="2676587909" sldId="267"/>
        </pc:sldMkLst>
        <pc:graphicFrameChg chg="mod modGraphic">
          <ac:chgData name="GIOVANNI AVOLA" userId="S::giovanni.avola@cnr.it::a9ffe40c-f6a7-4e1d-b806-d5ddbf89e524" providerId="AD" clId="Web-{93DBA104-295D-1B61-71B4-A386CED91C14}" dt="2024-04-05T14:10:45.978" v="20"/>
          <ac:graphicFrameMkLst>
            <pc:docMk/>
            <pc:sldMk cId="2676587909" sldId="267"/>
            <ac:graphicFrameMk id="2" creationId="{750B1B4F-2A4E-00D1-EB2A-B0BD25B3C750}"/>
          </ac:graphicFrameMkLst>
        </pc:graphicFrameChg>
      </pc:sldChg>
      <pc:sldChg chg="addSp delSp modSp">
        <pc:chgData name="GIOVANNI AVOLA" userId="S::giovanni.avola@cnr.it::a9ffe40c-f6a7-4e1d-b806-d5ddbf89e524" providerId="AD" clId="Web-{93DBA104-295D-1B61-71B4-A386CED91C14}" dt="2024-04-05T14:18:42.649" v="250"/>
        <pc:sldMkLst>
          <pc:docMk/>
          <pc:sldMk cId="2705126397" sldId="272"/>
        </pc:sldMkLst>
        <pc:spChg chg="add mod">
          <ac:chgData name="GIOVANNI AVOLA" userId="S::giovanni.avola@cnr.it::a9ffe40c-f6a7-4e1d-b806-d5ddbf89e524" providerId="AD" clId="Web-{93DBA104-295D-1B61-71B4-A386CED91C14}" dt="2024-04-05T14:14:07.640" v="133" actId="14100"/>
          <ac:spMkLst>
            <pc:docMk/>
            <pc:sldMk cId="2705126397" sldId="272"/>
            <ac:spMk id="3" creationId="{D77BCC1A-5FAE-7AC8-F694-EA8FB10D157A}"/>
          </ac:spMkLst>
        </pc:spChg>
        <pc:spChg chg="add mod">
          <ac:chgData name="GIOVANNI AVOLA" userId="S::giovanni.avola@cnr.it::a9ffe40c-f6a7-4e1d-b806-d5ddbf89e524" providerId="AD" clId="Web-{93DBA104-295D-1B61-71B4-A386CED91C14}" dt="2024-04-05T14:17:59.507" v="239" actId="20577"/>
          <ac:spMkLst>
            <pc:docMk/>
            <pc:sldMk cId="2705126397" sldId="272"/>
            <ac:spMk id="4" creationId="{D7B4F728-1249-4761-2B6C-EFC1466529D5}"/>
          </ac:spMkLst>
        </pc:spChg>
        <pc:spChg chg="add mod">
          <ac:chgData name="GIOVANNI AVOLA" userId="S::giovanni.avola@cnr.it::a9ffe40c-f6a7-4e1d-b806-d5ddbf89e524" providerId="AD" clId="Web-{93DBA104-295D-1B61-71B4-A386CED91C14}" dt="2024-04-05T14:17:56.226" v="238" actId="14100"/>
          <ac:spMkLst>
            <pc:docMk/>
            <pc:sldMk cId="2705126397" sldId="272"/>
            <ac:spMk id="6" creationId="{56CB1359-9FE0-7635-B07D-ED098B54D8C1}"/>
          </ac:spMkLst>
        </pc:spChg>
        <pc:spChg chg="mod">
          <ac:chgData name="GIOVANNI AVOLA" userId="S::giovanni.avola@cnr.it::a9ffe40c-f6a7-4e1d-b806-d5ddbf89e524" providerId="AD" clId="Web-{93DBA104-295D-1B61-71B4-A386CED91C14}" dt="2024-04-05T14:12:00.340" v="60" actId="14100"/>
          <ac:spMkLst>
            <pc:docMk/>
            <pc:sldMk cId="2705126397" sldId="272"/>
            <ac:spMk id="9" creationId="{63DF6AA0-04AD-613B-2F19-54C7B493EE1A}"/>
          </ac:spMkLst>
        </pc:spChg>
        <pc:spChg chg="add mod">
          <ac:chgData name="GIOVANNI AVOLA" userId="S::giovanni.avola@cnr.it::a9ffe40c-f6a7-4e1d-b806-d5ddbf89e524" providerId="AD" clId="Web-{93DBA104-295D-1B61-71B4-A386CED91C14}" dt="2024-04-05T14:15:56.097" v="166" actId="1076"/>
          <ac:spMkLst>
            <pc:docMk/>
            <pc:sldMk cId="2705126397" sldId="272"/>
            <ac:spMk id="10" creationId="{6DCD100D-3137-7D70-2E67-7C3EDE35B96C}"/>
          </ac:spMkLst>
        </pc:spChg>
        <pc:spChg chg="add mod">
          <ac:chgData name="GIOVANNI AVOLA" userId="S::giovanni.avola@cnr.it::a9ffe40c-f6a7-4e1d-b806-d5ddbf89e524" providerId="AD" clId="Web-{93DBA104-295D-1B61-71B4-A386CED91C14}" dt="2024-04-05T14:18:24.320" v="246" actId="1076"/>
          <ac:spMkLst>
            <pc:docMk/>
            <pc:sldMk cId="2705126397" sldId="272"/>
            <ac:spMk id="11" creationId="{94F52013-6B63-ABFF-1459-DF01EC6F1612}"/>
          </ac:spMkLst>
        </pc:spChg>
        <pc:spChg chg="add mod">
          <ac:chgData name="GIOVANNI AVOLA" userId="S::giovanni.avola@cnr.it::a9ffe40c-f6a7-4e1d-b806-d5ddbf89e524" providerId="AD" clId="Web-{93DBA104-295D-1B61-71B4-A386CED91C14}" dt="2024-04-05T14:18:13.773" v="244" actId="20577"/>
          <ac:spMkLst>
            <pc:docMk/>
            <pc:sldMk cId="2705126397" sldId="272"/>
            <ac:spMk id="12" creationId="{788F5659-7557-60CF-ABE1-4BD40D2F1B7F}"/>
          </ac:spMkLst>
        </pc:spChg>
        <pc:spChg chg="add mod">
          <ac:chgData name="GIOVANNI AVOLA" userId="S::giovanni.avola@cnr.it::a9ffe40c-f6a7-4e1d-b806-d5ddbf89e524" providerId="AD" clId="Web-{93DBA104-295D-1B61-71B4-A386CED91C14}" dt="2024-04-05T14:18:30.680" v="247" actId="1076"/>
          <ac:spMkLst>
            <pc:docMk/>
            <pc:sldMk cId="2705126397" sldId="272"/>
            <ac:spMk id="15" creationId="{132C14A2-9D88-5B29-3F14-2C0D4B471498}"/>
          </ac:spMkLst>
        </pc:spChg>
        <pc:picChg chg="del mod">
          <ac:chgData name="GIOVANNI AVOLA" userId="S::giovanni.avola@cnr.it::a9ffe40c-f6a7-4e1d-b806-d5ddbf89e524" providerId="AD" clId="Web-{93DBA104-295D-1B61-71B4-A386CED91C14}" dt="2024-04-05T14:18:42.649" v="250"/>
          <ac:picMkLst>
            <pc:docMk/>
            <pc:sldMk cId="2705126397" sldId="272"/>
            <ac:picMk id="8" creationId="{01E5E750-CEBA-1C6F-6825-9621B8308079}"/>
          </ac:picMkLst>
        </pc:picChg>
        <pc:picChg chg="mod">
          <ac:chgData name="GIOVANNI AVOLA" userId="S::giovanni.avola@cnr.it::a9ffe40c-f6a7-4e1d-b806-d5ddbf89e524" providerId="AD" clId="Web-{93DBA104-295D-1B61-71B4-A386CED91C14}" dt="2024-04-05T14:18:38.649" v="249" actId="1076"/>
          <ac:picMkLst>
            <pc:docMk/>
            <pc:sldMk cId="2705126397" sldId="272"/>
            <ac:picMk id="13" creationId="{6C2DB2FF-A465-CE73-72E5-522EFFFEB03E}"/>
          </ac:picMkLst>
        </pc:picChg>
      </pc:sldChg>
    </pc:docChg>
  </pc:docChgLst>
  <pc:docChgLst>
    <pc:chgData name="GIOVANNI AVOLA" userId="a9ffe40c-f6a7-4e1d-b806-d5ddbf89e524" providerId="ADAL" clId="{B5184A71-1E32-4E56-9CD5-6EAE69FF94A7}"/>
    <pc:docChg chg="undo custSel addSld modSld">
      <pc:chgData name="GIOVANNI AVOLA" userId="a9ffe40c-f6a7-4e1d-b806-d5ddbf89e524" providerId="ADAL" clId="{B5184A71-1E32-4E56-9CD5-6EAE69FF94A7}" dt="2024-04-05T07:39:05.170" v="87" actId="478"/>
      <pc:docMkLst>
        <pc:docMk/>
      </pc:docMkLst>
      <pc:sldChg chg="delSp mod">
        <pc:chgData name="GIOVANNI AVOLA" userId="a9ffe40c-f6a7-4e1d-b806-d5ddbf89e524" providerId="ADAL" clId="{B5184A71-1E32-4E56-9CD5-6EAE69FF94A7}" dt="2024-04-05T07:39:05.170" v="87" actId="478"/>
        <pc:sldMkLst>
          <pc:docMk/>
          <pc:sldMk cId="2382002931" sldId="256"/>
        </pc:sldMkLst>
        <pc:picChg chg="del">
          <ac:chgData name="GIOVANNI AVOLA" userId="a9ffe40c-f6a7-4e1d-b806-d5ddbf89e524" providerId="ADAL" clId="{B5184A71-1E32-4E56-9CD5-6EAE69FF94A7}" dt="2024-04-05T07:39:05.170" v="87" actId="478"/>
          <ac:picMkLst>
            <pc:docMk/>
            <pc:sldMk cId="2382002931" sldId="256"/>
            <ac:picMk id="2" creationId="{89B3C028-7F54-9405-2421-60E2E75F2DC4}"/>
          </ac:picMkLst>
        </pc:picChg>
      </pc:sldChg>
      <pc:sldChg chg="addSp modSp mod">
        <pc:chgData name="GIOVANNI AVOLA" userId="a9ffe40c-f6a7-4e1d-b806-d5ddbf89e524" providerId="ADAL" clId="{B5184A71-1E32-4E56-9CD5-6EAE69FF94A7}" dt="2024-04-04T15:11:20.099" v="53" actId="1076"/>
        <pc:sldMkLst>
          <pc:docMk/>
          <pc:sldMk cId="28963736" sldId="257"/>
        </pc:sldMkLst>
        <pc:spChg chg="mod">
          <ac:chgData name="GIOVANNI AVOLA" userId="a9ffe40c-f6a7-4e1d-b806-d5ddbf89e524" providerId="ADAL" clId="{B5184A71-1E32-4E56-9CD5-6EAE69FF94A7}" dt="2024-04-04T15:11:14.318" v="52" actId="113"/>
          <ac:spMkLst>
            <pc:docMk/>
            <pc:sldMk cId="28963736" sldId="257"/>
            <ac:spMk id="7" creationId="{AAAE0EC6-F774-6B5B-0B8E-CBCCE142A8F6}"/>
          </ac:spMkLst>
        </pc:spChg>
        <pc:picChg chg="add mod">
          <ac:chgData name="GIOVANNI AVOLA" userId="a9ffe40c-f6a7-4e1d-b806-d5ddbf89e524" providerId="ADAL" clId="{B5184A71-1E32-4E56-9CD5-6EAE69FF94A7}" dt="2024-04-04T15:11:20.099" v="53" actId="1076"/>
          <ac:picMkLst>
            <pc:docMk/>
            <pc:sldMk cId="28963736" sldId="257"/>
            <ac:picMk id="12" creationId="{4B1869EE-4F2C-33B3-E281-0F866751FF2C}"/>
          </ac:picMkLst>
        </pc:picChg>
      </pc:sldChg>
      <pc:sldChg chg="addSp delSp modSp mod">
        <pc:chgData name="GIOVANNI AVOLA" userId="a9ffe40c-f6a7-4e1d-b806-d5ddbf89e524" providerId="ADAL" clId="{B5184A71-1E32-4E56-9CD5-6EAE69FF94A7}" dt="2024-04-05T06:46:05.635" v="66" actId="1076"/>
        <pc:sldMkLst>
          <pc:docMk/>
          <pc:sldMk cId="2676587909" sldId="267"/>
        </pc:sldMkLst>
        <pc:spChg chg="add mod">
          <ac:chgData name="GIOVANNI AVOLA" userId="a9ffe40c-f6a7-4e1d-b806-d5ddbf89e524" providerId="ADAL" clId="{B5184A71-1E32-4E56-9CD5-6EAE69FF94A7}" dt="2024-04-05T06:46:05.635" v="66" actId="1076"/>
          <ac:spMkLst>
            <pc:docMk/>
            <pc:sldMk cId="2676587909" sldId="267"/>
            <ac:spMk id="3" creationId="{8052E235-519B-0757-7EC3-78708C4FB0BD}"/>
          </ac:spMkLst>
        </pc:spChg>
        <pc:spChg chg="mod">
          <ac:chgData name="GIOVANNI AVOLA" userId="a9ffe40c-f6a7-4e1d-b806-d5ddbf89e524" providerId="ADAL" clId="{B5184A71-1E32-4E56-9CD5-6EAE69FF94A7}" dt="2024-04-04T15:12:21.300" v="55" actId="1076"/>
          <ac:spMkLst>
            <pc:docMk/>
            <pc:sldMk cId="2676587909" sldId="267"/>
            <ac:spMk id="4" creationId="{C84E2396-DEBA-E8DD-7673-9FB71A1A0FA6}"/>
          </ac:spMkLst>
        </pc:spChg>
        <pc:spChg chg="add del">
          <ac:chgData name="GIOVANNI AVOLA" userId="a9ffe40c-f6a7-4e1d-b806-d5ddbf89e524" providerId="ADAL" clId="{B5184A71-1E32-4E56-9CD5-6EAE69FF94A7}" dt="2024-04-04T15:12:38.146" v="57" actId="22"/>
          <ac:spMkLst>
            <pc:docMk/>
            <pc:sldMk cId="2676587909" sldId="267"/>
            <ac:spMk id="9" creationId="{07E972A6-43B3-AFAE-C4C8-ECB7B6410B83}"/>
          </ac:spMkLst>
        </pc:spChg>
        <pc:picChg chg="del">
          <ac:chgData name="GIOVANNI AVOLA" userId="a9ffe40c-f6a7-4e1d-b806-d5ddbf89e524" providerId="ADAL" clId="{B5184A71-1E32-4E56-9CD5-6EAE69FF94A7}" dt="2024-04-04T15:12:14.203" v="54" actId="478"/>
          <ac:picMkLst>
            <pc:docMk/>
            <pc:sldMk cId="2676587909" sldId="267"/>
            <ac:picMk id="3" creationId="{2C693B5B-3CBF-9779-7C96-4F22EA0B119F}"/>
          </ac:picMkLst>
        </pc:picChg>
      </pc:sldChg>
      <pc:sldChg chg="addSp delSp modSp mod">
        <pc:chgData name="GIOVANNI AVOLA" userId="a9ffe40c-f6a7-4e1d-b806-d5ddbf89e524" providerId="ADAL" clId="{B5184A71-1E32-4E56-9CD5-6EAE69FF94A7}" dt="2024-04-04T15:13:25.594" v="64" actId="1076"/>
        <pc:sldMkLst>
          <pc:docMk/>
          <pc:sldMk cId="3765239630" sldId="268"/>
        </pc:sldMkLst>
        <pc:spChg chg="add mod">
          <ac:chgData name="GIOVANNI AVOLA" userId="a9ffe40c-f6a7-4e1d-b806-d5ddbf89e524" providerId="ADAL" clId="{B5184A71-1E32-4E56-9CD5-6EAE69FF94A7}" dt="2024-04-04T15:09:02.682" v="19" actId="1076"/>
          <ac:spMkLst>
            <pc:docMk/>
            <pc:sldMk cId="3765239630" sldId="268"/>
            <ac:spMk id="3" creationId="{6CD6841F-917D-32A9-2033-D6FEF8E3B713}"/>
          </ac:spMkLst>
        </pc:spChg>
        <pc:spChg chg="add del mod">
          <ac:chgData name="GIOVANNI AVOLA" userId="a9ffe40c-f6a7-4e1d-b806-d5ddbf89e524" providerId="ADAL" clId="{B5184A71-1E32-4E56-9CD5-6EAE69FF94A7}" dt="2024-04-04T15:09:01.074" v="17" actId="22"/>
          <ac:spMkLst>
            <pc:docMk/>
            <pc:sldMk cId="3765239630" sldId="268"/>
            <ac:spMk id="6" creationId="{40B3FE33-083C-F8B4-7E6B-CB38D9226BD8}"/>
          </ac:spMkLst>
        </pc:spChg>
        <pc:spChg chg="add del">
          <ac:chgData name="GIOVANNI AVOLA" userId="a9ffe40c-f6a7-4e1d-b806-d5ddbf89e524" providerId="ADAL" clId="{B5184A71-1E32-4E56-9CD5-6EAE69FF94A7}" dt="2024-04-04T15:09:17.900" v="21" actId="22"/>
          <ac:spMkLst>
            <pc:docMk/>
            <pc:sldMk cId="3765239630" sldId="268"/>
            <ac:spMk id="10" creationId="{FB7137F7-19DA-5FD2-E889-ED5F14E634FD}"/>
          </ac:spMkLst>
        </pc:spChg>
        <pc:grpChg chg="mod">
          <ac:chgData name="GIOVANNI AVOLA" userId="a9ffe40c-f6a7-4e1d-b806-d5ddbf89e524" providerId="ADAL" clId="{B5184A71-1E32-4E56-9CD5-6EAE69FF94A7}" dt="2024-04-04T15:13:25.594" v="64" actId="1076"/>
          <ac:grpSpMkLst>
            <pc:docMk/>
            <pc:sldMk cId="3765239630" sldId="268"/>
            <ac:grpSpMk id="23" creationId="{BE4CEB28-5580-27C5-2B2B-9A2487657727}"/>
          </ac:grpSpMkLst>
        </pc:grpChg>
        <pc:picChg chg="del">
          <ac:chgData name="GIOVANNI AVOLA" userId="a9ffe40c-f6a7-4e1d-b806-d5ddbf89e524" providerId="ADAL" clId="{B5184A71-1E32-4E56-9CD5-6EAE69FF94A7}" dt="2024-04-04T15:07:56.417" v="0" actId="478"/>
          <ac:picMkLst>
            <pc:docMk/>
            <pc:sldMk cId="3765239630" sldId="268"/>
            <ac:picMk id="2" creationId="{E1A3B147-73C6-0126-D5EF-991648D25FA6}"/>
          </ac:picMkLst>
        </pc:picChg>
        <pc:picChg chg="mod">
          <ac:chgData name="GIOVANNI AVOLA" userId="a9ffe40c-f6a7-4e1d-b806-d5ddbf89e524" providerId="ADAL" clId="{B5184A71-1E32-4E56-9CD5-6EAE69FF94A7}" dt="2024-04-04T15:13:21.729" v="63" actId="1076"/>
          <ac:picMkLst>
            <pc:docMk/>
            <pc:sldMk cId="3765239630" sldId="268"/>
            <ac:picMk id="5" creationId="{1DBC75A2-33A9-6940-B296-51A05B6C0972}"/>
          </ac:picMkLst>
        </pc:picChg>
        <pc:picChg chg="add del mod">
          <ac:chgData name="GIOVANNI AVOLA" userId="a9ffe40c-f6a7-4e1d-b806-d5ddbf89e524" providerId="ADAL" clId="{B5184A71-1E32-4E56-9CD5-6EAE69FF94A7}" dt="2024-04-04T15:10:27.413" v="34" actId="21"/>
          <ac:picMkLst>
            <pc:docMk/>
            <pc:sldMk cId="3765239630" sldId="268"/>
            <ac:picMk id="12" creationId="{4B1869EE-4F2C-33B3-E281-0F866751FF2C}"/>
          </ac:picMkLst>
        </pc:picChg>
      </pc:sldChg>
      <pc:sldChg chg="modSp add mod">
        <pc:chgData name="GIOVANNI AVOLA" userId="a9ffe40c-f6a7-4e1d-b806-d5ddbf89e524" providerId="ADAL" clId="{B5184A71-1E32-4E56-9CD5-6EAE69FF94A7}" dt="2024-04-05T06:48:20.032" v="86" actId="255"/>
        <pc:sldMkLst>
          <pc:docMk/>
          <pc:sldMk cId="2695237944" sldId="269"/>
        </pc:sldMkLst>
        <pc:spChg chg="mod">
          <ac:chgData name="GIOVANNI AVOLA" userId="a9ffe40c-f6a7-4e1d-b806-d5ddbf89e524" providerId="ADAL" clId="{B5184A71-1E32-4E56-9CD5-6EAE69FF94A7}" dt="2024-04-05T06:48:04.835" v="83" actId="207"/>
          <ac:spMkLst>
            <pc:docMk/>
            <pc:sldMk cId="2695237944" sldId="269"/>
            <ac:spMk id="3" creationId="{8052E235-519B-0757-7EC3-78708C4FB0BD}"/>
          </ac:spMkLst>
        </pc:spChg>
        <pc:spChg chg="mod">
          <ac:chgData name="GIOVANNI AVOLA" userId="a9ffe40c-f6a7-4e1d-b806-d5ddbf89e524" providerId="ADAL" clId="{B5184A71-1E32-4E56-9CD5-6EAE69FF94A7}" dt="2024-04-05T06:48:20.032" v="86" actId="255"/>
          <ac:spMkLst>
            <pc:docMk/>
            <pc:sldMk cId="2695237944" sldId="269"/>
            <ac:spMk id="4" creationId="{C84E2396-DEBA-E8DD-7673-9FB71A1A0FA6}"/>
          </ac:spMkLst>
        </pc:spChg>
      </pc:sldChg>
    </pc:docChg>
  </pc:docChgLst>
  <pc:docChgLst>
    <pc:chgData name="GIOVANNI AVOLA" userId="S::giovanni.avola@cnr.it::a9ffe40c-f6a7-4e1d-b806-d5ddbf89e524" providerId="AD" clId="Web-{E2907D90-F70C-B565-61AB-B993F724BB14}"/>
    <pc:docChg chg="addSld modSld sldOrd">
      <pc:chgData name="GIOVANNI AVOLA" userId="S::giovanni.avola@cnr.it::a9ffe40c-f6a7-4e1d-b806-d5ddbf89e524" providerId="AD" clId="Web-{E2907D90-F70C-B565-61AB-B993F724BB14}" dt="2024-04-05T09:51:01.112" v="30" actId="1076"/>
      <pc:docMkLst>
        <pc:docMk/>
      </pc:docMkLst>
      <pc:sldChg chg="addSp delSp modSp ord">
        <pc:chgData name="GIOVANNI AVOLA" userId="S::giovanni.avola@cnr.it::a9ffe40c-f6a7-4e1d-b806-d5ddbf89e524" providerId="AD" clId="Web-{E2907D90-F70C-B565-61AB-B993F724BB14}" dt="2024-04-05T09:51:01.112" v="30" actId="1076"/>
        <pc:sldMkLst>
          <pc:docMk/>
          <pc:sldMk cId="2382002931" sldId="256"/>
        </pc:sldMkLst>
        <pc:spChg chg="del mod">
          <ac:chgData name="GIOVANNI AVOLA" userId="S::giovanni.avola@cnr.it::a9ffe40c-f6a7-4e1d-b806-d5ddbf89e524" providerId="AD" clId="Web-{E2907D90-F70C-B565-61AB-B993F724BB14}" dt="2024-04-05T09:41:12.109" v="20"/>
          <ac:spMkLst>
            <pc:docMk/>
            <pc:sldMk cId="2382002931" sldId="256"/>
            <ac:spMk id="2" creationId="{2850BDA1-4F42-AECE-D5BE-1AE05ACB5CE0}"/>
          </ac:spMkLst>
        </pc:spChg>
        <pc:picChg chg="del">
          <ac:chgData name="GIOVANNI AVOLA" userId="S::giovanni.avola@cnr.it::a9ffe40c-f6a7-4e1d-b806-d5ddbf89e524" providerId="AD" clId="Web-{E2907D90-F70C-B565-61AB-B993F724BB14}" dt="2024-04-05T09:43:28.141" v="21"/>
          <ac:picMkLst>
            <pc:docMk/>
            <pc:sldMk cId="2382002931" sldId="256"/>
            <ac:picMk id="7" creationId="{74ED56FD-F677-6152-5ED1-5C142A99CCB6}"/>
          </ac:picMkLst>
        </pc:picChg>
        <pc:picChg chg="add mod">
          <ac:chgData name="GIOVANNI AVOLA" userId="S::giovanni.avola@cnr.it::a9ffe40c-f6a7-4e1d-b806-d5ddbf89e524" providerId="AD" clId="Web-{E2907D90-F70C-B565-61AB-B993F724BB14}" dt="2024-04-05T09:51:01.112" v="30" actId="1076"/>
          <ac:picMkLst>
            <pc:docMk/>
            <pc:sldMk cId="2382002931" sldId="256"/>
            <ac:picMk id="13" creationId="{8540897D-6928-18A3-DEB2-FA0A26F6FB1B}"/>
          </ac:picMkLst>
        </pc:picChg>
      </pc:sldChg>
      <pc:sldChg chg="modSp">
        <pc:chgData name="GIOVANNI AVOLA" userId="S::giovanni.avola@cnr.it::a9ffe40c-f6a7-4e1d-b806-d5ddbf89e524" providerId="AD" clId="Web-{E2907D90-F70C-B565-61AB-B993F724BB14}" dt="2024-04-05T09:37:23.030" v="15" actId="1076"/>
        <pc:sldMkLst>
          <pc:docMk/>
          <pc:sldMk cId="2676587909" sldId="267"/>
        </pc:sldMkLst>
        <pc:picChg chg="mod">
          <ac:chgData name="GIOVANNI AVOLA" userId="S::giovanni.avola@cnr.it::a9ffe40c-f6a7-4e1d-b806-d5ddbf89e524" providerId="AD" clId="Web-{E2907D90-F70C-B565-61AB-B993F724BB14}" dt="2024-04-05T09:37:23.030" v="15" actId="1076"/>
          <ac:picMkLst>
            <pc:docMk/>
            <pc:sldMk cId="2676587909" sldId="267"/>
            <ac:picMk id="8" creationId="{7AF530CA-D84C-0E64-4244-E5797839BFCD}"/>
          </ac:picMkLst>
        </pc:picChg>
      </pc:sldChg>
      <pc:sldChg chg="addSp delSp modSp addAnim delAnim">
        <pc:chgData name="GIOVANNI AVOLA" userId="S::giovanni.avola@cnr.it::a9ffe40c-f6a7-4e1d-b806-d5ddbf89e524" providerId="AD" clId="Web-{E2907D90-F70C-B565-61AB-B993F724BB14}" dt="2024-04-05T09:22:18.337" v="14" actId="14100"/>
        <pc:sldMkLst>
          <pc:docMk/>
          <pc:sldMk cId="3765239630" sldId="268"/>
        </pc:sldMkLst>
        <pc:grpChg chg="mod">
          <ac:chgData name="GIOVANNI AVOLA" userId="S::giovanni.avola@cnr.it::a9ffe40c-f6a7-4e1d-b806-d5ddbf89e524" providerId="AD" clId="Web-{E2907D90-F70C-B565-61AB-B993F724BB14}" dt="2024-04-05T09:22:12.009" v="12" actId="1076"/>
          <ac:grpSpMkLst>
            <pc:docMk/>
            <pc:sldMk cId="3765239630" sldId="268"/>
            <ac:grpSpMk id="23" creationId="{BE4CEB28-5580-27C5-2B2B-9A2487657727}"/>
          </ac:grpSpMkLst>
        </pc:grpChg>
        <pc:picChg chg="mod">
          <ac:chgData name="GIOVANNI AVOLA" userId="S::giovanni.avola@cnr.it::a9ffe40c-f6a7-4e1d-b806-d5ddbf89e524" providerId="AD" clId="Web-{E2907D90-F70C-B565-61AB-B993F724BB14}" dt="2024-04-05T09:22:08.759" v="11" actId="1076"/>
          <ac:picMkLst>
            <pc:docMk/>
            <pc:sldMk cId="3765239630" sldId="268"/>
            <ac:picMk id="5" creationId="{1DBC75A2-33A9-6940-B296-51A05B6C0972}"/>
          </ac:picMkLst>
        </pc:picChg>
        <pc:picChg chg="add del mod">
          <ac:chgData name="GIOVANNI AVOLA" userId="S::giovanni.avola@cnr.it::a9ffe40c-f6a7-4e1d-b806-d5ddbf89e524" providerId="AD" clId="Web-{E2907D90-F70C-B565-61AB-B993F724BB14}" dt="2024-04-05T09:21:37.696" v="7"/>
          <ac:picMkLst>
            <pc:docMk/>
            <pc:sldMk cId="3765239630" sldId="268"/>
            <ac:picMk id="8" creationId="{7B5EC417-CFCC-1022-96B7-D35AEF450657}"/>
          </ac:picMkLst>
        </pc:picChg>
        <pc:picChg chg="add mod">
          <ac:chgData name="GIOVANNI AVOLA" userId="S::giovanni.avola@cnr.it::a9ffe40c-f6a7-4e1d-b806-d5ddbf89e524" providerId="AD" clId="Web-{E2907D90-F70C-B565-61AB-B993F724BB14}" dt="2024-04-05T09:22:18.337" v="14" actId="14100"/>
          <ac:picMkLst>
            <pc:docMk/>
            <pc:sldMk cId="3765239630" sldId="268"/>
            <ac:picMk id="10" creationId="{547E3F83-C916-B961-9854-E9EE4B2CBC16}"/>
          </ac:picMkLst>
        </pc:picChg>
      </pc:sldChg>
      <pc:sldChg chg="new">
        <pc:chgData name="GIOVANNI AVOLA" userId="S::giovanni.avola@cnr.it::a9ffe40c-f6a7-4e1d-b806-d5ddbf89e524" providerId="AD" clId="Web-{E2907D90-F70C-B565-61AB-B993F724BB14}" dt="2024-04-05T09:37:48.280" v="16"/>
        <pc:sldMkLst>
          <pc:docMk/>
          <pc:sldMk cId="199515083" sldId="270"/>
        </pc:sldMkLst>
      </pc:sldChg>
    </pc:docChg>
  </pc:docChgLst>
  <pc:docChgLst>
    <pc:chgData name="EZIO RIGGI" userId="e992dfd8-9288-40cd-afd3-c044258c3296" providerId="ADAL" clId="{8E22EAE9-B30A-45E3-A9D7-90C33F640473}"/>
    <pc:docChg chg="undo custSel addSld modSld sldOrd">
      <pc:chgData name="EZIO RIGGI" userId="e992dfd8-9288-40cd-afd3-c044258c3296" providerId="ADAL" clId="{8E22EAE9-B30A-45E3-A9D7-90C33F640473}" dt="2024-04-08T10:51:48.490" v="810"/>
      <pc:docMkLst>
        <pc:docMk/>
      </pc:docMkLst>
      <pc:sldChg chg="addSp delSp modSp mod ord modAnim">
        <pc:chgData name="EZIO RIGGI" userId="e992dfd8-9288-40cd-afd3-c044258c3296" providerId="ADAL" clId="{8E22EAE9-B30A-45E3-A9D7-90C33F640473}" dt="2024-04-08T09:56:35.815" v="807"/>
        <pc:sldMkLst>
          <pc:docMk/>
          <pc:sldMk cId="2382002931" sldId="256"/>
        </pc:sldMkLst>
        <pc:spChg chg="del">
          <ac:chgData name="EZIO RIGGI" userId="e992dfd8-9288-40cd-afd3-c044258c3296" providerId="ADAL" clId="{8E22EAE9-B30A-45E3-A9D7-90C33F640473}" dt="2024-04-08T09:25:36.207" v="700" actId="478"/>
          <ac:spMkLst>
            <pc:docMk/>
            <pc:sldMk cId="2382002931" sldId="256"/>
            <ac:spMk id="11" creationId="{B60F5F8B-B582-D191-0263-6F47FA54CFF7}"/>
          </ac:spMkLst>
        </pc:spChg>
        <pc:spChg chg="del">
          <ac:chgData name="EZIO RIGGI" userId="e992dfd8-9288-40cd-afd3-c044258c3296" providerId="ADAL" clId="{8E22EAE9-B30A-45E3-A9D7-90C33F640473}" dt="2024-04-08T09:25:36.207" v="700" actId="478"/>
          <ac:spMkLst>
            <pc:docMk/>
            <pc:sldMk cId="2382002931" sldId="256"/>
            <ac:spMk id="14" creationId="{F8F864CB-C9A9-F708-7349-E878F75C849D}"/>
          </ac:spMkLst>
        </pc:spChg>
        <pc:spChg chg="del">
          <ac:chgData name="EZIO RIGGI" userId="e992dfd8-9288-40cd-afd3-c044258c3296" providerId="ADAL" clId="{8E22EAE9-B30A-45E3-A9D7-90C33F640473}" dt="2024-04-08T09:25:36.207" v="700" actId="478"/>
          <ac:spMkLst>
            <pc:docMk/>
            <pc:sldMk cId="2382002931" sldId="256"/>
            <ac:spMk id="17" creationId="{0C7FCE60-DBBE-BFD9-AD07-8990AC4956E8}"/>
          </ac:spMkLst>
        </pc:spChg>
        <pc:spChg chg="del">
          <ac:chgData name="EZIO RIGGI" userId="e992dfd8-9288-40cd-afd3-c044258c3296" providerId="ADAL" clId="{8E22EAE9-B30A-45E3-A9D7-90C33F640473}" dt="2024-04-08T09:25:36.207" v="700" actId="478"/>
          <ac:spMkLst>
            <pc:docMk/>
            <pc:sldMk cId="2382002931" sldId="256"/>
            <ac:spMk id="18" creationId="{5743C34B-284C-41EA-A5C6-0FC7D1F04D0A}"/>
          </ac:spMkLst>
        </pc:spChg>
        <pc:spChg chg="del">
          <ac:chgData name="EZIO RIGGI" userId="e992dfd8-9288-40cd-afd3-c044258c3296" providerId="ADAL" clId="{8E22EAE9-B30A-45E3-A9D7-90C33F640473}" dt="2024-04-08T09:25:36.207" v="700" actId="478"/>
          <ac:spMkLst>
            <pc:docMk/>
            <pc:sldMk cId="2382002931" sldId="256"/>
            <ac:spMk id="24" creationId="{8404CB89-175A-265B-3625-213E6877C38B}"/>
          </ac:spMkLst>
        </pc:spChg>
        <pc:spChg chg="del">
          <ac:chgData name="EZIO RIGGI" userId="e992dfd8-9288-40cd-afd3-c044258c3296" providerId="ADAL" clId="{8E22EAE9-B30A-45E3-A9D7-90C33F640473}" dt="2024-04-08T09:25:36.207" v="700" actId="478"/>
          <ac:spMkLst>
            <pc:docMk/>
            <pc:sldMk cId="2382002931" sldId="256"/>
            <ac:spMk id="25" creationId="{57DA4032-E664-6CC0-6AEE-B9961579FE19}"/>
          </ac:spMkLst>
        </pc:spChg>
        <pc:spChg chg="del">
          <ac:chgData name="EZIO RIGGI" userId="e992dfd8-9288-40cd-afd3-c044258c3296" providerId="ADAL" clId="{8E22EAE9-B30A-45E3-A9D7-90C33F640473}" dt="2024-04-08T09:25:23.089" v="695" actId="478"/>
          <ac:spMkLst>
            <pc:docMk/>
            <pc:sldMk cId="2382002931" sldId="256"/>
            <ac:spMk id="27" creationId="{B80CA5B1-D7E6-0AF6-AA9F-41C73CAA00B1}"/>
          </ac:spMkLst>
        </pc:spChg>
        <pc:spChg chg="del">
          <ac:chgData name="EZIO RIGGI" userId="e992dfd8-9288-40cd-afd3-c044258c3296" providerId="ADAL" clId="{8E22EAE9-B30A-45E3-A9D7-90C33F640473}" dt="2024-04-08T09:25:23.089" v="695" actId="478"/>
          <ac:spMkLst>
            <pc:docMk/>
            <pc:sldMk cId="2382002931" sldId="256"/>
            <ac:spMk id="30" creationId="{F9B23DB5-E12D-C13B-976C-6EFFF33877D0}"/>
          </ac:spMkLst>
        </pc:spChg>
        <pc:spChg chg="del">
          <ac:chgData name="EZIO RIGGI" userId="e992dfd8-9288-40cd-afd3-c044258c3296" providerId="ADAL" clId="{8E22EAE9-B30A-45E3-A9D7-90C33F640473}" dt="2024-04-08T09:25:23.089" v="695" actId="478"/>
          <ac:spMkLst>
            <pc:docMk/>
            <pc:sldMk cId="2382002931" sldId="256"/>
            <ac:spMk id="31" creationId="{131B4164-3D39-BF64-32DF-EF45437AFC2E}"/>
          </ac:spMkLst>
        </pc:spChg>
        <pc:spChg chg="del">
          <ac:chgData name="EZIO RIGGI" userId="e992dfd8-9288-40cd-afd3-c044258c3296" providerId="ADAL" clId="{8E22EAE9-B30A-45E3-A9D7-90C33F640473}" dt="2024-04-08T09:25:23.089" v="695" actId="478"/>
          <ac:spMkLst>
            <pc:docMk/>
            <pc:sldMk cId="2382002931" sldId="256"/>
            <ac:spMk id="32" creationId="{65AAEF37-779A-E124-A6DE-33AD6B2324E8}"/>
          </ac:spMkLst>
        </pc:spChg>
        <pc:spChg chg="del">
          <ac:chgData name="EZIO RIGGI" userId="e992dfd8-9288-40cd-afd3-c044258c3296" providerId="ADAL" clId="{8E22EAE9-B30A-45E3-A9D7-90C33F640473}" dt="2024-04-08T09:25:36.207" v="700" actId="478"/>
          <ac:spMkLst>
            <pc:docMk/>
            <pc:sldMk cId="2382002931" sldId="256"/>
            <ac:spMk id="33" creationId="{70E3AB8A-ADDA-138D-5964-2CC050B9CFF5}"/>
          </ac:spMkLst>
        </pc:spChg>
        <pc:picChg chg="add mod">
          <ac:chgData name="EZIO RIGGI" userId="e992dfd8-9288-40cd-afd3-c044258c3296" providerId="ADAL" clId="{8E22EAE9-B30A-45E3-A9D7-90C33F640473}" dt="2024-04-08T09:34:18.745" v="735" actId="1076"/>
          <ac:picMkLst>
            <pc:docMk/>
            <pc:sldMk cId="2382002931" sldId="256"/>
            <ac:picMk id="3" creationId="{2109CAC4-A6DE-7B8F-2C12-3362EB9DB782}"/>
          </ac:picMkLst>
        </pc:picChg>
        <pc:picChg chg="add mod">
          <ac:chgData name="EZIO RIGGI" userId="e992dfd8-9288-40cd-afd3-c044258c3296" providerId="ADAL" clId="{8E22EAE9-B30A-45E3-A9D7-90C33F640473}" dt="2024-04-08T09:27:27.310" v="710" actId="1076"/>
          <ac:picMkLst>
            <pc:docMk/>
            <pc:sldMk cId="2382002931" sldId="256"/>
            <ac:picMk id="6" creationId="{4A6D644C-7DC0-FE99-B779-59D87C2860B1}"/>
          </ac:picMkLst>
        </pc:picChg>
        <pc:picChg chg="add mod ord">
          <ac:chgData name="EZIO RIGGI" userId="e992dfd8-9288-40cd-afd3-c044258c3296" providerId="ADAL" clId="{8E22EAE9-B30A-45E3-A9D7-90C33F640473}" dt="2024-04-08T09:37:37.819" v="762" actId="14100"/>
          <ac:picMkLst>
            <pc:docMk/>
            <pc:sldMk cId="2382002931" sldId="256"/>
            <ac:picMk id="9" creationId="{E11FFDA5-525F-4F3F-4F85-CEE9AA0E965E}"/>
          </ac:picMkLst>
        </pc:picChg>
        <pc:picChg chg="del">
          <ac:chgData name="EZIO RIGGI" userId="e992dfd8-9288-40cd-afd3-c044258c3296" providerId="ADAL" clId="{8E22EAE9-B30A-45E3-A9D7-90C33F640473}" dt="2024-04-08T09:25:25.344" v="696" actId="478"/>
          <ac:picMkLst>
            <pc:docMk/>
            <pc:sldMk cId="2382002931" sldId="256"/>
            <ac:picMk id="10" creationId="{885FA9B2-7CB6-71DA-7840-0CC9524A3016}"/>
          </ac:picMkLst>
        </pc:picChg>
        <pc:picChg chg="del">
          <ac:chgData name="EZIO RIGGI" userId="e992dfd8-9288-40cd-afd3-c044258c3296" providerId="ADAL" clId="{8E22EAE9-B30A-45E3-A9D7-90C33F640473}" dt="2024-04-08T09:25:27.996" v="697" actId="478"/>
          <ac:picMkLst>
            <pc:docMk/>
            <pc:sldMk cId="2382002931" sldId="256"/>
            <ac:picMk id="13" creationId="{8540897D-6928-18A3-DEB2-FA0A26F6FB1B}"/>
          </ac:picMkLst>
        </pc:picChg>
        <pc:picChg chg="add mod ord">
          <ac:chgData name="EZIO RIGGI" userId="e992dfd8-9288-40cd-afd3-c044258c3296" providerId="ADAL" clId="{8E22EAE9-B30A-45E3-A9D7-90C33F640473}" dt="2024-04-08T09:38:08.045" v="769" actId="166"/>
          <ac:picMkLst>
            <pc:docMk/>
            <pc:sldMk cId="2382002931" sldId="256"/>
            <ac:picMk id="15" creationId="{4B033E30-7BC7-1E03-3742-5A69DCD4C65B}"/>
          </ac:picMkLst>
        </pc:picChg>
        <pc:picChg chg="add mod ord">
          <ac:chgData name="EZIO RIGGI" userId="e992dfd8-9288-40cd-afd3-c044258c3296" providerId="ADAL" clId="{8E22EAE9-B30A-45E3-A9D7-90C33F640473}" dt="2024-04-08T09:37:25.837" v="758" actId="14100"/>
          <ac:picMkLst>
            <pc:docMk/>
            <pc:sldMk cId="2382002931" sldId="256"/>
            <ac:picMk id="19" creationId="{CBFBE0E1-5C74-078E-0B9B-38D63BA70322}"/>
          </ac:picMkLst>
        </pc:picChg>
        <pc:picChg chg="add mod">
          <ac:chgData name="EZIO RIGGI" userId="e992dfd8-9288-40cd-afd3-c044258c3296" providerId="ADAL" clId="{8E22EAE9-B30A-45E3-A9D7-90C33F640473}" dt="2024-04-08T09:34:35.848" v="740" actId="14100"/>
          <ac:picMkLst>
            <pc:docMk/>
            <pc:sldMk cId="2382002931" sldId="256"/>
            <ac:picMk id="21" creationId="{7F00A035-1D39-DC49-C526-005606BDB3AF}"/>
          </ac:picMkLst>
        </pc:picChg>
        <pc:picChg chg="del mod">
          <ac:chgData name="EZIO RIGGI" userId="e992dfd8-9288-40cd-afd3-c044258c3296" providerId="ADAL" clId="{8E22EAE9-B30A-45E3-A9D7-90C33F640473}" dt="2024-04-08T09:26:35.913" v="704" actId="478"/>
          <ac:picMkLst>
            <pc:docMk/>
            <pc:sldMk cId="2382002931" sldId="256"/>
            <ac:picMk id="23" creationId="{40B6C237-39F5-8647-43A3-43204B279894}"/>
          </ac:picMkLst>
        </pc:picChg>
        <pc:picChg chg="add mod">
          <ac:chgData name="EZIO RIGGI" userId="e992dfd8-9288-40cd-afd3-c044258c3296" providerId="ADAL" clId="{8E22EAE9-B30A-45E3-A9D7-90C33F640473}" dt="2024-04-08T09:35:26.487" v="746" actId="1076"/>
          <ac:picMkLst>
            <pc:docMk/>
            <pc:sldMk cId="2382002931" sldId="256"/>
            <ac:picMk id="26" creationId="{69E2F6CF-DBC4-C36F-AAC4-9860BC6B358F}"/>
          </ac:picMkLst>
        </pc:picChg>
        <pc:picChg chg="add mod">
          <ac:chgData name="EZIO RIGGI" userId="e992dfd8-9288-40cd-afd3-c044258c3296" providerId="ADAL" clId="{8E22EAE9-B30A-45E3-A9D7-90C33F640473}" dt="2024-04-08T09:36:59.316" v="750" actId="1076"/>
          <ac:picMkLst>
            <pc:docMk/>
            <pc:sldMk cId="2382002931" sldId="256"/>
            <ac:picMk id="29" creationId="{5D721B7B-39CB-A649-ADCC-6DC21D56D108}"/>
          </ac:picMkLst>
        </pc:picChg>
        <pc:picChg chg="add mod ord">
          <ac:chgData name="EZIO RIGGI" userId="e992dfd8-9288-40cd-afd3-c044258c3296" providerId="ADAL" clId="{8E22EAE9-B30A-45E3-A9D7-90C33F640473}" dt="2024-04-08T09:38:27.763" v="774" actId="1076"/>
          <ac:picMkLst>
            <pc:docMk/>
            <pc:sldMk cId="2382002931" sldId="256"/>
            <ac:picMk id="35" creationId="{92859DBB-EBA1-E270-4873-7DC1A98DEC3C}"/>
          </ac:picMkLst>
        </pc:picChg>
        <pc:picChg chg="add mod ord">
          <ac:chgData name="EZIO RIGGI" userId="e992dfd8-9288-40cd-afd3-c044258c3296" providerId="ADAL" clId="{8E22EAE9-B30A-45E3-A9D7-90C33F640473}" dt="2024-04-08T09:38:42.108" v="777" actId="166"/>
          <ac:picMkLst>
            <pc:docMk/>
            <pc:sldMk cId="2382002931" sldId="256"/>
            <ac:picMk id="37" creationId="{EF93B2FB-B637-6ADF-BE97-296274141410}"/>
          </ac:picMkLst>
        </pc:picChg>
        <pc:picChg chg="add del mod">
          <ac:chgData name="EZIO RIGGI" userId="e992dfd8-9288-40cd-afd3-c044258c3296" providerId="ADAL" clId="{8E22EAE9-B30A-45E3-A9D7-90C33F640473}" dt="2024-04-08T09:41:02.449" v="785" actId="478"/>
          <ac:picMkLst>
            <pc:docMk/>
            <pc:sldMk cId="2382002931" sldId="256"/>
            <ac:picMk id="1026" creationId="{C5D13C29-3582-1149-81D4-2F2CB093EB17}"/>
          </ac:picMkLst>
        </pc:picChg>
        <pc:picChg chg="add mod">
          <ac:chgData name="EZIO RIGGI" userId="e992dfd8-9288-40cd-afd3-c044258c3296" providerId="ADAL" clId="{8E22EAE9-B30A-45E3-A9D7-90C33F640473}" dt="2024-04-08T09:41:13.499" v="788" actId="1076"/>
          <ac:picMkLst>
            <pc:docMk/>
            <pc:sldMk cId="2382002931" sldId="256"/>
            <ac:picMk id="1028" creationId="{23B14870-41F4-91BF-8987-31CDB1C2027A}"/>
          </ac:picMkLst>
        </pc:picChg>
      </pc:sldChg>
      <pc:sldChg chg="addSp delSp modSp mod">
        <pc:chgData name="EZIO RIGGI" userId="e992dfd8-9288-40cd-afd3-c044258c3296" providerId="ADAL" clId="{8E22EAE9-B30A-45E3-A9D7-90C33F640473}" dt="2024-04-05T14:52:32.061" v="388" actId="167"/>
        <pc:sldMkLst>
          <pc:docMk/>
          <pc:sldMk cId="2534886902" sldId="260"/>
        </pc:sldMkLst>
        <pc:spChg chg="mod">
          <ac:chgData name="EZIO RIGGI" userId="e992dfd8-9288-40cd-afd3-c044258c3296" providerId="ADAL" clId="{8E22EAE9-B30A-45E3-A9D7-90C33F640473}" dt="2024-04-05T13:30:22.683" v="112" actId="20577"/>
          <ac:spMkLst>
            <pc:docMk/>
            <pc:sldMk cId="2534886902" sldId="260"/>
            <ac:spMk id="11" creationId="{6980E04E-5CB8-39BF-01C0-9AE0E90C3D1B}"/>
          </ac:spMkLst>
        </pc:spChg>
        <pc:spChg chg="mod">
          <ac:chgData name="EZIO RIGGI" userId="e992dfd8-9288-40cd-afd3-c044258c3296" providerId="ADAL" clId="{8E22EAE9-B30A-45E3-A9D7-90C33F640473}" dt="2024-04-05T13:30:49.355" v="142" actId="20577"/>
          <ac:spMkLst>
            <pc:docMk/>
            <pc:sldMk cId="2534886902" sldId="260"/>
            <ac:spMk id="12" creationId="{F89E6773-3089-54F5-6D01-2100FB9711B8}"/>
          </ac:spMkLst>
        </pc:spChg>
        <pc:spChg chg="mod">
          <ac:chgData name="EZIO RIGGI" userId="e992dfd8-9288-40cd-afd3-c044258c3296" providerId="ADAL" clId="{8E22EAE9-B30A-45E3-A9D7-90C33F640473}" dt="2024-04-05T13:35:54.997" v="221"/>
          <ac:spMkLst>
            <pc:docMk/>
            <pc:sldMk cId="2534886902" sldId="260"/>
            <ac:spMk id="13" creationId="{A359324F-6113-2D0E-008E-80AD792F33DA}"/>
          </ac:spMkLst>
        </pc:spChg>
        <pc:spChg chg="mod">
          <ac:chgData name="EZIO RIGGI" userId="e992dfd8-9288-40cd-afd3-c044258c3296" providerId="ADAL" clId="{8E22EAE9-B30A-45E3-A9D7-90C33F640473}" dt="2024-04-05T13:28:46.252" v="27" actId="1076"/>
          <ac:spMkLst>
            <pc:docMk/>
            <pc:sldMk cId="2534886902" sldId="260"/>
            <ac:spMk id="14" creationId="{15F36554-36FE-AC6D-4B16-EF6DC170E632}"/>
          </ac:spMkLst>
        </pc:spChg>
        <pc:spChg chg="mod">
          <ac:chgData name="EZIO RIGGI" userId="e992dfd8-9288-40cd-afd3-c044258c3296" providerId="ADAL" clId="{8E22EAE9-B30A-45E3-A9D7-90C33F640473}" dt="2024-04-05T13:31:26.036" v="191"/>
          <ac:spMkLst>
            <pc:docMk/>
            <pc:sldMk cId="2534886902" sldId="260"/>
            <ac:spMk id="15" creationId="{6C9757BB-228C-A2DC-E7BC-C104BA08D2C2}"/>
          </ac:spMkLst>
        </pc:spChg>
        <pc:spChg chg="add del mod">
          <ac:chgData name="EZIO RIGGI" userId="e992dfd8-9288-40cd-afd3-c044258c3296" providerId="ADAL" clId="{8E22EAE9-B30A-45E3-A9D7-90C33F640473}" dt="2024-04-05T13:35:51.217" v="220" actId="21"/>
          <ac:spMkLst>
            <pc:docMk/>
            <pc:sldMk cId="2534886902" sldId="260"/>
            <ac:spMk id="16" creationId="{4E06D587-5434-E5E4-601B-E95DD059CAFC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23" creationId="{51045E7A-98EB-35A0-D75F-DAEF55EE1A3E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27" creationId="{9349B06A-4BDC-137C-4C38-C99E91D8E173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31" creationId="{E8F1A2A6-7FCF-8E47-94D9-9CC01CBD2728}"/>
          </ac:spMkLst>
        </pc:spChg>
        <pc:spChg chg="mod">
          <ac:chgData name="EZIO RIGGI" userId="e992dfd8-9288-40cd-afd3-c044258c3296" providerId="ADAL" clId="{8E22EAE9-B30A-45E3-A9D7-90C33F640473}" dt="2024-04-05T13:29:12.968" v="75" actId="1037"/>
          <ac:spMkLst>
            <pc:docMk/>
            <pc:sldMk cId="2534886902" sldId="260"/>
            <ac:spMk id="52" creationId="{3C702D66-3B13-6371-7D40-AF92FF101668}"/>
          </ac:spMkLst>
        </pc:spChg>
        <pc:spChg chg="mod">
          <ac:chgData name="EZIO RIGGI" userId="e992dfd8-9288-40cd-afd3-c044258c3296" providerId="ADAL" clId="{8E22EAE9-B30A-45E3-A9D7-90C33F640473}" dt="2024-04-05T13:29:12.968" v="75" actId="1037"/>
          <ac:spMkLst>
            <pc:docMk/>
            <pc:sldMk cId="2534886902" sldId="260"/>
            <ac:spMk id="53" creationId="{4E31CB2C-7043-E646-5722-40A5650E9C1D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72" creationId="{1BD97085-1E6F-A335-3E1C-73A6947F1A49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73" creationId="{2F70445B-BA0B-6DBF-4765-5FE2B5B3487D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74" creationId="{3415F5F8-817A-13F0-2D2B-CFBB567091D2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75" creationId="{418736D5-74AA-28D6-EA13-C6DFA0A905AD}"/>
          </ac:spMkLst>
        </pc:spChg>
        <pc:spChg chg="mod">
          <ac:chgData name="EZIO RIGGI" userId="e992dfd8-9288-40cd-afd3-c044258c3296" providerId="ADAL" clId="{8E22EAE9-B30A-45E3-A9D7-90C33F640473}" dt="2024-04-05T13:29:01.684" v="28" actId="2711"/>
          <ac:spMkLst>
            <pc:docMk/>
            <pc:sldMk cId="2534886902" sldId="260"/>
            <ac:spMk id="76" creationId="{FC6614F5-89C3-4656-6C4C-6595010C2597}"/>
          </ac:spMkLst>
        </pc:spChg>
        <pc:grpChg chg="add mod">
          <ac:chgData name="EZIO RIGGI" userId="e992dfd8-9288-40cd-afd3-c044258c3296" providerId="ADAL" clId="{8E22EAE9-B30A-45E3-A9D7-90C33F640473}" dt="2024-04-05T13:30:05.378" v="88" actId="1076"/>
          <ac:grpSpMkLst>
            <pc:docMk/>
            <pc:sldMk cId="2534886902" sldId="260"/>
            <ac:grpSpMk id="3" creationId="{BD80C163-81AC-DA25-0958-5D38BF92A1DC}"/>
          </ac:grpSpMkLst>
        </pc:grpChg>
        <pc:grpChg chg="mod">
          <ac:chgData name="EZIO RIGGI" userId="e992dfd8-9288-40cd-afd3-c044258c3296" providerId="ADAL" clId="{8E22EAE9-B30A-45E3-A9D7-90C33F640473}" dt="2024-04-05T13:29:12.968" v="75" actId="1037"/>
          <ac:grpSpMkLst>
            <pc:docMk/>
            <pc:sldMk cId="2534886902" sldId="260"/>
            <ac:grpSpMk id="50" creationId="{77CBEBEF-ED57-57FF-62E7-5AF370DF2AE7}"/>
          </ac:grpSpMkLst>
        </pc:grpChg>
        <pc:grpChg chg="mod">
          <ac:chgData name="EZIO RIGGI" userId="e992dfd8-9288-40cd-afd3-c044258c3296" providerId="ADAL" clId="{8E22EAE9-B30A-45E3-A9D7-90C33F640473}" dt="2024-04-05T13:35:59.005" v="223" actId="1076"/>
          <ac:grpSpMkLst>
            <pc:docMk/>
            <pc:sldMk cId="2534886902" sldId="260"/>
            <ac:grpSpMk id="77" creationId="{7AAEC0C8-67A7-05DD-DCD1-545499B26452}"/>
          </ac:grpSpMkLst>
        </pc:grpChg>
        <pc:picChg chg="del mod">
          <ac:chgData name="EZIO RIGGI" userId="e992dfd8-9288-40cd-afd3-c044258c3296" providerId="ADAL" clId="{8E22EAE9-B30A-45E3-A9D7-90C33F640473}" dt="2024-04-05T13:30:26.191" v="113" actId="478"/>
          <ac:picMkLst>
            <pc:docMk/>
            <pc:sldMk cId="2534886902" sldId="260"/>
            <ac:picMk id="5" creationId="{BDECF830-B533-AC72-6550-6FF2E15586B9}"/>
          </ac:picMkLst>
        </pc:picChg>
        <pc:picChg chg="del mod">
          <ac:chgData name="EZIO RIGGI" userId="e992dfd8-9288-40cd-afd3-c044258c3296" providerId="ADAL" clId="{8E22EAE9-B30A-45E3-A9D7-90C33F640473}" dt="2024-04-05T13:30:32.579" v="114" actId="478"/>
          <ac:picMkLst>
            <pc:docMk/>
            <pc:sldMk cId="2534886902" sldId="260"/>
            <ac:picMk id="6" creationId="{C9CA36EC-CB41-587C-2F14-51C928CC7645}"/>
          </ac:picMkLst>
        </pc:picChg>
        <pc:picChg chg="del mod">
          <ac:chgData name="EZIO RIGGI" userId="e992dfd8-9288-40cd-afd3-c044258c3296" providerId="ADAL" clId="{8E22EAE9-B30A-45E3-A9D7-90C33F640473}" dt="2024-04-05T13:30:34.187" v="115" actId="478"/>
          <ac:picMkLst>
            <pc:docMk/>
            <pc:sldMk cId="2534886902" sldId="260"/>
            <ac:picMk id="8" creationId="{BB9578CA-E8B7-C9D5-0BEE-9663FBE9A1A5}"/>
          </ac:picMkLst>
        </pc:picChg>
        <pc:picChg chg="del mod">
          <ac:chgData name="EZIO RIGGI" userId="e992dfd8-9288-40cd-afd3-c044258c3296" providerId="ADAL" clId="{8E22EAE9-B30A-45E3-A9D7-90C33F640473}" dt="2024-04-05T13:30:35.643" v="116" actId="478"/>
          <ac:picMkLst>
            <pc:docMk/>
            <pc:sldMk cId="2534886902" sldId="260"/>
            <ac:picMk id="9" creationId="{E6F0CBD7-B64A-064F-DE93-233B505C8698}"/>
          </ac:picMkLst>
        </pc:picChg>
        <pc:picChg chg="del mod">
          <ac:chgData name="EZIO RIGGI" userId="e992dfd8-9288-40cd-afd3-c044258c3296" providerId="ADAL" clId="{8E22EAE9-B30A-45E3-A9D7-90C33F640473}" dt="2024-04-05T13:30:37.169" v="117" actId="478"/>
          <ac:picMkLst>
            <pc:docMk/>
            <pc:sldMk cId="2534886902" sldId="260"/>
            <ac:picMk id="10" creationId="{303C9FB1-A8B5-130E-EB93-5BE610EFBE88}"/>
          </ac:picMkLst>
        </pc:picChg>
        <pc:picChg chg="add mod ord">
          <ac:chgData name="EZIO RIGGI" userId="e992dfd8-9288-40cd-afd3-c044258c3296" providerId="ADAL" clId="{8E22EAE9-B30A-45E3-A9D7-90C33F640473}" dt="2024-04-05T14:52:32.061" v="388" actId="167"/>
          <ac:picMkLst>
            <pc:docMk/>
            <pc:sldMk cId="2534886902" sldId="260"/>
            <ac:picMk id="19" creationId="{685D7C53-31F2-85C4-2110-CD7DCF6F585A}"/>
          </ac:picMkLst>
        </pc:picChg>
        <pc:picChg chg="mod">
          <ac:chgData name="EZIO RIGGI" userId="e992dfd8-9288-40cd-afd3-c044258c3296" providerId="ADAL" clId="{8E22EAE9-B30A-45E3-A9D7-90C33F640473}" dt="2024-04-05T13:29:20.357" v="76" actId="688"/>
          <ac:picMkLst>
            <pc:docMk/>
            <pc:sldMk cId="2534886902" sldId="260"/>
            <ac:picMk id="33" creationId="{A9A303DE-F20F-C6C3-4C28-3BB26EECD876}"/>
          </ac:picMkLst>
        </pc:picChg>
        <pc:picChg chg="mod">
          <ac:chgData name="EZIO RIGGI" userId="e992dfd8-9288-40cd-afd3-c044258c3296" providerId="ADAL" clId="{8E22EAE9-B30A-45E3-A9D7-90C33F640473}" dt="2024-04-05T13:29:25.713" v="78" actId="688"/>
          <ac:picMkLst>
            <pc:docMk/>
            <pc:sldMk cId="2534886902" sldId="260"/>
            <ac:picMk id="35" creationId="{51B8AC82-AB52-E468-B2DF-46D01C4161F3}"/>
          </ac:picMkLst>
        </pc:picChg>
        <pc:picChg chg="mod">
          <ac:chgData name="EZIO RIGGI" userId="e992dfd8-9288-40cd-afd3-c044258c3296" providerId="ADAL" clId="{8E22EAE9-B30A-45E3-A9D7-90C33F640473}" dt="2024-04-05T13:29:28.338" v="79" actId="688"/>
          <ac:picMkLst>
            <pc:docMk/>
            <pc:sldMk cId="2534886902" sldId="260"/>
            <ac:picMk id="37" creationId="{4E6BE5E0-4167-E853-529C-0708589DFC82}"/>
          </ac:picMkLst>
        </pc:picChg>
        <pc:picChg chg="mod">
          <ac:chgData name="EZIO RIGGI" userId="e992dfd8-9288-40cd-afd3-c044258c3296" providerId="ADAL" clId="{8E22EAE9-B30A-45E3-A9D7-90C33F640473}" dt="2024-04-05T13:29:23.118" v="77" actId="688"/>
          <ac:picMkLst>
            <pc:docMk/>
            <pc:sldMk cId="2534886902" sldId="260"/>
            <ac:picMk id="39" creationId="{C8983FB7-43DB-967D-AEE6-E2360876E3B0}"/>
          </ac:picMkLst>
        </pc:picChg>
        <pc:picChg chg="mod">
          <ac:chgData name="EZIO RIGGI" userId="e992dfd8-9288-40cd-afd3-c044258c3296" providerId="ADAL" clId="{8E22EAE9-B30A-45E3-A9D7-90C33F640473}" dt="2024-04-05T13:29:31.314" v="80" actId="688"/>
          <ac:picMkLst>
            <pc:docMk/>
            <pc:sldMk cId="2534886902" sldId="260"/>
            <ac:picMk id="41" creationId="{058EC59E-8C85-2122-6FFF-ECAA46C86EE3}"/>
          </ac:picMkLst>
        </pc:picChg>
        <pc:picChg chg="mod">
          <ac:chgData name="EZIO RIGGI" userId="e992dfd8-9288-40cd-afd3-c044258c3296" providerId="ADAL" clId="{8E22EAE9-B30A-45E3-A9D7-90C33F640473}" dt="2024-04-05T13:29:36.123" v="81" actId="688"/>
          <ac:picMkLst>
            <pc:docMk/>
            <pc:sldMk cId="2534886902" sldId="260"/>
            <ac:picMk id="55" creationId="{11EBB118-CC0B-CEA3-D51A-5314978B4543}"/>
          </ac:picMkLst>
        </pc:picChg>
        <pc:picChg chg="mod">
          <ac:chgData name="EZIO RIGGI" userId="e992dfd8-9288-40cd-afd3-c044258c3296" providerId="ADAL" clId="{8E22EAE9-B30A-45E3-A9D7-90C33F640473}" dt="2024-04-05T13:29:38.444" v="82" actId="688"/>
          <ac:picMkLst>
            <pc:docMk/>
            <pc:sldMk cId="2534886902" sldId="260"/>
            <ac:picMk id="57" creationId="{D31BBDB0-C6EB-24BD-8324-486CC3E68934}"/>
          </ac:picMkLst>
        </pc:picChg>
        <pc:picChg chg="mod">
          <ac:chgData name="EZIO RIGGI" userId="e992dfd8-9288-40cd-afd3-c044258c3296" providerId="ADAL" clId="{8E22EAE9-B30A-45E3-A9D7-90C33F640473}" dt="2024-04-05T13:29:40.705" v="83" actId="688"/>
          <ac:picMkLst>
            <pc:docMk/>
            <pc:sldMk cId="2534886902" sldId="260"/>
            <ac:picMk id="59" creationId="{EC75A99F-E3E3-92F5-7124-524996C1B293}"/>
          </ac:picMkLst>
        </pc:picChg>
        <pc:picChg chg="mod">
          <ac:chgData name="EZIO RIGGI" userId="e992dfd8-9288-40cd-afd3-c044258c3296" providerId="ADAL" clId="{8E22EAE9-B30A-45E3-A9D7-90C33F640473}" dt="2024-04-05T13:29:43.736" v="84" actId="688"/>
          <ac:picMkLst>
            <pc:docMk/>
            <pc:sldMk cId="2534886902" sldId="260"/>
            <ac:picMk id="61" creationId="{FE382CD8-8A4C-B4A7-A597-0230F5E75043}"/>
          </ac:picMkLst>
        </pc:picChg>
        <pc:picChg chg="mod">
          <ac:chgData name="EZIO RIGGI" userId="e992dfd8-9288-40cd-afd3-c044258c3296" providerId="ADAL" clId="{8E22EAE9-B30A-45E3-A9D7-90C33F640473}" dt="2024-04-05T13:29:46.472" v="85" actId="688"/>
          <ac:picMkLst>
            <pc:docMk/>
            <pc:sldMk cId="2534886902" sldId="260"/>
            <ac:picMk id="63" creationId="{1655E1D8-8EDE-AEFE-7DF5-49BA32097474}"/>
          </ac:picMkLst>
        </pc:picChg>
      </pc:sldChg>
      <pc:sldChg chg="ord">
        <pc:chgData name="EZIO RIGGI" userId="e992dfd8-9288-40cd-afd3-c044258c3296" providerId="ADAL" clId="{8E22EAE9-B30A-45E3-A9D7-90C33F640473}" dt="2024-04-05T15:16:40.689" v="655"/>
        <pc:sldMkLst>
          <pc:docMk/>
          <pc:sldMk cId="212643437" sldId="264"/>
        </pc:sldMkLst>
      </pc:sldChg>
      <pc:sldChg chg="addSp delSp modSp mod">
        <pc:chgData name="EZIO RIGGI" userId="e992dfd8-9288-40cd-afd3-c044258c3296" providerId="ADAL" clId="{8E22EAE9-B30A-45E3-A9D7-90C33F640473}" dt="2024-04-08T09:15:20.150" v="668"/>
        <pc:sldMkLst>
          <pc:docMk/>
          <pc:sldMk cId="2676587909" sldId="267"/>
        </pc:sldMkLst>
        <pc:spChg chg="del">
          <ac:chgData name="EZIO RIGGI" userId="e992dfd8-9288-40cd-afd3-c044258c3296" providerId="ADAL" clId="{8E22EAE9-B30A-45E3-A9D7-90C33F640473}" dt="2024-04-05T13:32:43.419" v="211" actId="478"/>
          <ac:spMkLst>
            <pc:docMk/>
            <pc:sldMk cId="2676587909" sldId="267"/>
            <ac:spMk id="12" creationId="{9B05511A-3D61-D00D-22EF-64DADD77B815}"/>
          </ac:spMkLst>
        </pc:spChg>
        <pc:spChg chg="del">
          <ac:chgData name="EZIO RIGGI" userId="e992dfd8-9288-40cd-afd3-c044258c3296" providerId="ADAL" clId="{8E22EAE9-B30A-45E3-A9D7-90C33F640473}" dt="2024-04-05T13:32:43.419" v="211" actId="478"/>
          <ac:spMkLst>
            <pc:docMk/>
            <pc:sldMk cId="2676587909" sldId="267"/>
            <ac:spMk id="13" creationId="{6C4B4955-86D6-844F-E4CB-9F246644CD30}"/>
          </ac:spMkLst>
        </pc:spChg>
        <pc:graphicFrameChg chg="add mod modGraphic">
          <ac:chgData name="EZIO RIGGI" userId="e992dfd8-9288-40cd-afd3-c044258c3296" providerId="ADAL" clId="{8E22EAE9-B30A-45E3-A9D7-90C33F640473}" dt="2024-04-08T09:15:20.150" v="668"/>
          <ac:graphicFrameMkLst>
            <pc:docMk/>
            <pc:sldMk cId="2676587909" sldId="267"/>
            <ac:graphicFrameMk id="2" creationId="{750B1B4F-2A4E-00D1-EB2A-B0BD25B3C750}"/>
          </ac:graphicFrameMkLst>
        </pc:graphicFrameChg>
      </pc:sldChg>
      <pc:sldChg chg="ord">
        <pc:chgData name="EZIO RIGGI" userId="e992dfd8-9288-40cd-afd3-c044258c3296" providerId="ADAL" clId="{8E22EAE9-B30A-45E3-A9D7-90C33F640473}" dt="2024-04-08T10:20:02.455" v="809"/>
        <pc:sldMkLst>
          <pc:docMk/>
          <pc:sldMk cId="2695237944" sldId="269"/>
        </pc:sldMkLst>
      </pc:sldChg>
      <pc:sldChg chg="addSp delSp modSp mod">
        <pc:chgData name="EZIO RIGGI" userId="e992dfd8-9288-40cd-afd3-c044258c3296" providerId="ADAL" clId="{8E22EAE9-B30A-45E3-A9D7-90C33F640473}" dt="2024-04-05T15:07:32.904" v="646" actId="14100"/>
        <pc:sldMkLst>
          <pc:docMk/>
          <pc:sldMk cId="199515083" sldId="270"/>
        </pc:sldMkLst>
        <pc:spChg chg="mod">
          <ac:chgData name="EZIO RIGGI" userId="e992dfd8-9288-40cd-afd3-c044258c3296" providerId="ADAL" clId="{8E22EAE9-B30A-45E3-A9D7-90C33F640473}" dt="2024-04-05T15:07:32.904" v="646" actId="14100"/>
          <ac:spMkLst>
            <pc:docMk/>
            <pc:sldMk cId="199515083" sldId="270"/>
            <ac:spMk id="3" creationId="{3AB50D4D-991E-9510-2A22-AB61DDD3A6A0}"/>
          </ac:spMkLst>
        </pc:spChg>
        <pc:picChg chg="add del mod">
          <ac:chgData name="EZIO RIGGI" userId="e992dfd8-9288-40cd-afd3-c044258c3296" providerId="ADAL" clId="{8E22EAE9-B30A-45E3-A9D7-90C33F640473}" dt="2024-04-05T15:05:40.135" v="627" actId="478"/>
          <ac:picMkLst>
            <pc:docMk/>
            <pc:sldMk cId="199515083" sldId="270"/>
            <ac:picMk id="4" creationId="{18C81440-04F6-354A-DAB0-ED5882C5A389}"/>
          </ac:picMkLst>
        </pc:picChg>
        <pc:picChg chg="mod">
          <ac:chgData name="EZIO RIGGI" userId="e992dfd8-9288-40cd-afd3-c044258c3296" providerId="ADAL" clId="{8E22EAE9-B30A-45E3-A9D7-90C33F640473}" dt="2024-04-05T15:07:29.501" v="645" actId="1076"/>
          <ac:picMkLst>
            <pc:docMk/>
            <pc:sldMk cId="199515083" sldId="270"/>
            <ac:picMk id="6" creationId="{AD71C4D4-874F-C424-3BA0-4FB9E7D36AE3}"/>
          </ac:picMkLst>
        </pc:picChg>
        <pc:picChg chg="del mod">
          <ac:chgData name="EZIO RIGGI" userId="e992dfd8-9288-40cd-afd3-c044258c3296" providerId="ADAL" clId="{8E22EAE9-B30A-45E3-A9D7-90C33F640473}" dt="2024-04-05T15:07:25.958" v="644" actId="478"/>
          <ac:picMkLst>
            <pc:docMk/>
            <pc:sldMk cId="199515083" sldId="270"/>
            <ac:picMk id="13" creationId="{FE6E896C-E70F-C395-7D75-E6C9D36CE06C}"/>
          </ac:picMkLst>
        </pc:picChg>
        <pc:picChg chg="mod">
          <ac:chgData name="EZIO RIGGI" userId="e992dfd8-9288-40cd-afd3-c044258c3296" providerId="ADAL" clId="{8E22EAE9-B30A-45E3-A9D7-90C33F640473}" dt="2024-04-05T15:05:48.521" v="629" actId="1076"/>
          <ac:picMkLst>
            <pc:docMk/>
            <pc:sldMk cId="199515083" sldId="270"/>
            <ac:picMk id="14" creationId="{E16B4F54-31F1-0971-D535-DFEF77DF3777}"/>
          </ac:picMkLst>
        </pc:picChg>
      </pc:sldChg>
      <pc:sldChg chg="addSp delSp modSp mod ord">
        <pc:chgData name="EZIO RIGGI" userId="e992dfd8-9288-40cd-afd3-c044258c3296" providerId="ADAL" clId="{8E22EAE9-B30A-45E3-A9D7-90C33F640473}" dt="2024-04-05T15:06:40.114" v="643" actId="167"/>
        <pc:sldMkLst>
          <pc:docMk/>
          <pc:sldMk cId="529633792" sldId="271"/>
        </pc:sldMkLst>
        <pc:spChg chg="add mod ord">
          <ac:chgData name="EZIO RIGGI" userId="e992dfd8-9288-40cd-afd3-c044258c3296" providerId="ADAL" clId="{8E22EAE9-B30A-45E3-A9D7-90C33F640473}" dt="2024-04-05T14:57:15.609" v="419" actId="1037"/>
          <ac:spMkLst>
            <pc:docMk/>
            <pc:sldMk cId="529633792" sldId="271"/>
            <ac:spMk id="3" creationId="{07661017-AC6C-DB8C-E247-60916790458C}"/>
          </ac:spMkLst>
        </pc:spChg>
        <pc:spChg chg="add mod">
          <ac:chgData name="EZIO RIGGI" userId="e992dfd8-9288-40cd-afd3-c044258c3296" providerId="ADAL" clId="{8E22EAE9-B30A-45E3-A9D7-90C33F640473}" dt="2024-04-05T14:56:47.428" v="407" actId="20577"/>
          <ac:spMkLst>
            <pc:docMk/>
            <pc:sldMk cId="529633792" sldId="271"/>
            <ac:spMk id="4" creationId="{400115F2-A873-E91B-DDAF-92150CC1CDCB}"/>
          </ac:spMkLst>
        </pc:spChg>
        <pc:spChg chg="mod">
          <ac:chgData name="EZIO RIGGI" userId="e992dfd8-9288-40cd-afd3-c044258c3296" providerId="ADAL" clId="{8E22EAE9-B30A-45E3-A9D7-90C33F640473}" dt="2024-04-05T14:58:24.208" v="424" actId="14100"/>
          <ac:spMkLst>
            <pc:docMk/>
            <pc:sldMk cId="529633792" sldId="271"/>
            <ac:spMk id="6" creationId="{130EB23C-22C2-363D-EBB6-030196591150}"/>
          </ac:spMkLst>
        </pc:spChg>
        <pc:spChg chg="mod">
          <ac:chgData name="EZIO RIGGI" userId="e992dfd8-9288-40cd-afd3-c044258c3296" providerId="ADAL" clId="{8E22EAE9-B30A-45E3-A9D7-90C33F640473}" dt="2024-04-05T14:58:04.767" v="420" actId="14100"/>
          <ac:spMkLst>
            <pc:docMk/>
            <pc:sldMk cId="529633792" sldId="271"/>
            <ac:spMk id="7" creationId="{EC244EDA-091B-75AF-3B4A-120163911B0B}"/>
          </ac:spMkLst>
        </pc:spChg>
        <pc:spChg chg="mod">
          <ac:chgData name="EZIO RIGGI" userId="e992dfd8-9288-40cd-afd3-c044258c3296" providerId="ADAL" clId="{8E22EAE9-B30A-45E3-A9D7-90C33F640473}" dt="2024-04-05T14:58:20.601" v="423" actId="14100"/>
          <ac:spMkLst>
            <pc:docMk/>
            <pc:sldMk cId="529633792" sldId="271"/>
            <ac:spMk id="9" creationId="{A0883F05-10B4-AFE0-B79A-E1DDF80DADCF}"/>
          </ac:spMkLst>
        </pc:spChg>
        <pc:spChg chg="add mod">
          <ac:chgData name="EZIO RIGGI" userId="e992dfd8-9288-40cd-afd3-c044258c3296" providerId="ADAL" clId="{8E22EAE9-B30A-45E3-A9D7-90C33F640473}" dt="2024-04-05T15:02:35.583" v="570" actId="255"/>
          <ac:spMkLst>
            <pc:docMk/>
            <pc:sldMk cId="529633792" sldId="271"/>
            <ac:spMk id="10" creationId="{A5773DAC-B2E7-9FE3-7B76-A320A24642D1}"/>
          </ac:spMkLst>
        </pc:spChg>
        <pc:spChg chg="mod">
          <ac:chgData name="EZIO RIGGI" userId="e992dfd8-9288-40cd-afd3-c044258c3296" providerId="ADAL" clId="{8E22EAE9-B30A-45E3-A9D7-90C33F640473}" dt="2024-04-05T15:03:46.728" v="624" actId="20577"/>
          <ac:spMkLst>
            <pc:docMk/>
            <pc:sldMk cId="529633792" sldId="271"/>
            <ac:spMk id="28" creationId="{9CDB4003-9ADD-933F-F701-9A1C65291486}"/>
          </ac:spMkLst>
        </pc:spChg>
        <pc:spChg chg="del mod">
          <ac:chgData name="EZIO RIGGI" userId="e992dfd8-9288-40cd-afd3-c044258c3296" providerId="ADAL" clId="{8E22EAE9-B30A-45E3-A9D7-90C33F640473}" dt="2024-04-05T15:01:59.096" v="564" actId="478"/>
          <ac:spMkLst>
            <pc:docMk/>
            <pc:sldMk cId="529633792" sldId="271"/>
            <ac:spMk id="45" creationId="{EF896846-38C3-1A59-8BFE-69CDED584448}"/>
          </ac:spMkLst>
        </pc:spChg>
        <pc:grpChg chg="del">
          <ac:chgData name="EZIO RIGGI" userId="e992dfd8-9288-40cd-afd3-c044258c3296" providerId="ADAL" clId="{8E22EAE9-B30A-45E3-A9D7-90C33F640473}" dt="2024-04-05T14:26:07.139" v="362" actId="165"/>
          <ac:grpSpMkLst>
            <pc:docMk/>
            <pc:sldMk cId="529633792" sldId="271"/>
            <ac:grpSpMk id="11" creationId="{98ACB52F-258C-4D02-5A3C-57AFB6E548DF}"/>
          </ac:grpSpMkLst>
        </pc:grpChg>
        <pc:grpChg chg="del mod">
          <ac:chgData name="EZIO RIGGI" userId="e992dfd8-9288-40cd-afd3-c044258c3296" providerId="ADAL" clId="{8E22EAE9-B30A-45E3-A9D7-90C33F640473}" dt="2024-04-05T15:01:40.075" v="560" actId="478"/>
          <ac:grpSpMkLst>
            <pc:docMk/>
            <pc:sldMk cId="529633792" sldId="271"/>
            <ac:grpSpMk id="41" creationId="{0D4CF9C7-F249-397A-FA16-FC067BC5D261}"/>
          </ac:grpSpMkLst>
        </pc:grpChg>
        <pc:picChg chg="del">
          <ac:chgData name="EZIO RIGGI" userId="e992dfd8-9288-40cd-afd3-c044258c3296" providerId="ADAL" clId="{8E22EAE9-B30A-45E3-A9D7-90C33F640473}" dt="2024-04-05T14:55:14.300" v="393" actId="478"/>
          <ac:picMkLst>
            <pc:docMk/>
            <pc:sldMk cId="529633792" sldId="271"/>
            <ac:picMk id="5" creationId="{27C5AAAB-E377-4B4F-8D40-8C398E1F5335}"/>
          </ac:picMkLst>
        </pc:picChg>
        <pc:picChg chg="add mod ord">
          <ac:chgData name="EZIO RIGGI" userId="e992dfd8-9288-40cd-afd3-c044258c3296" providerId="ADAL" clId="{8E22EAE9-B30A-45E3-A9D7-90C33F640473}" dt="2024-04-05T14:55:39.265" v="399" actId="14100"/>
          <ac:picMkLst>
            <pc:docMk/>
            <pc:sldMk cId="529633792" sldId="271"/>
            <ac:picMk id="8" creationId="{37347ED1-BAB9-D054-E6B9-C4FF1D66C9F1}"/>
          </ac:picMkLst>
        </pc:picChg>
        <pc:picChg chg="mod topLvl">
          <ac:chgData name="EZIO RIGGI" userId="e992dfd8-9288-40cd-afd3-c044258c3296" providerId="ADAL" clId="{8E22EAE9-B30A-45E3-A9D7-90C33F640473}" dt="2024-04-05T14:26:11.123" v="363" actId="1076"/>
          <ac:picMkLst>
            <pc:docMk/>
            <pc:sldMk cId="529633792" sldId="271"/>
            <ac:picMk id="8" creationId="{A27FFC81-7E81-3518-BD92-824BEA4021D4}"/>
          </ac:picMkLst>
        </pc:picChg>
        <pc:picChg chg="mod topLvl">
          <ac:chgData name="EZIO RIGGI" userId="e992dfd8-9288-40cd-afd3-c044258c3296" providerId="ADAL" clId="{8E22EAE9-B30A-45E3-A9D7-90C33F640473}" dt="2024-04-05T14:26:11.123" v="363" actId="1076"/>
          <ac:picMkLst>
            <pc:docMk/>
            <pc:sldMk cId="529633792" sldId="271"/>
            <ac:picMk id="10" creationId="{2B2040CC-7BC3-47C6-5757-B23E94DCC8EF}"/>
          </ac:picMkLst>
        </pc:picChg>
        <pc:picChg chg="add mod ord">
          <ac:chgData name="EZIO RIGGI" userId="e992dfd8-9288-40cd-afd3-c044258c3296" providerId="ADAL" clId="{8E22EAE9-B30A-45E3-A9D7-90C33F640473}" dt="2024-04-05T15:06:40.114" v="643" actId="167"/>
          <ac:picMkLst>
            <pc:docMk/>
            <pc:sldMk cId="529633792" sldId="271"/>
            <ac:picMk id="11" creationId="{72E0D79D-A88C-3546-3934-B6712D6B10F0}"/>
          </ac:picMkLst>
        </pc:picChg>
        <pc:picChg chg="mod">
          <ac:chgData name="EZIO RIGGI" userId="e992dfd8-9288-40cd-afd3-c044258c3296" providerId="ADAL" clId="{8E22EAE9-B30A-45E3-A9D7-90C33F640473}" dt="2024-04-05T14:56:59.731" v="408" actId="1076"/>
          <ac:picMkLst>
            <pc:docMk/>
            <pc:sldMk cId="529633792" sldId="271"/>
            <ac:picMk id="15" creationId="{4AF06434-B4E8-F4FF-4876-FB0810E94510}"/>
          </ac:picMkLst>
        </pc:picChg>
        <pc:picChg chg="mod">
          <ac:chgData name="EZIO RIGGI" userId="e992dfd8-9288-40cd-afd3-c044258c3296" providerId="ADAL" clId="{8E22EAE9-B30A-45E3-A9D7-90C33F640473}" dt="2024-04-05T14:59:48.770" v="481" actId="1076"/>
          <ac:picMkLst>
            <pc:docMk/>
            <pc:sldMk cId="529633792" sldId="271"/>
            <ac:picMk id="26" creationId="{0CD8939C-90EB-5D66-7E1A-5D4DBCA996A9}"/>
          </ac:picMkLst>
        </pc:picChg>
        <pc:picChg chg="mod">
          <ac:chgData name="EZIO RIGGI" userId="e992dfd8-9288-40cd-afd3-c044258c3296" providerId="ADAL" clId="{8E22EAE9-B30A-45E3-A9D7-90C33F640473}" dt="2024-04-05T15:03:54.252" v="625" actId="1076"/>
          <ac:picMkLst>
            <pc:docMk/>
            <pc:sldMk cId="529633792" sldId="271"/>
            <ac:picMk id="27" creationId="{5475E82F-313C-6FC2-89B2-AE1FFF05D0E1}"/>
          </ac:picMkLst>
        </pc:picChg>
        <pc:picChg chg="mod">
          <ac:chgData name="EZIO RIGGI" userId="e992dfd8-9288-40cd-afd3-c044258c3296" providerId="ADAL" clId="{8E22EAE9-B30A-45E3-A9D7-90C33F640473}" dt="2024-04-05T14:59:16.615" v="475" actId="14100"/>
          <ac:picMkLst>
            <pc:docMk/>
            <pc:sldMk cId="529633792" sldId="271"/>
            <ac:picMk id="34" creationId="{19802716-6339-FC06-0DE8-7766CFB2A68E}"/>
          </ac:picMkLst>
        </pc:picChg>
        <pc:picChg chg="mod">
          <ac:chgData name="EZIO RIGGI" userId="e992dfd8-9288-40cd-afd3-c044258c3296" providerId="ADAL" clId="{8E22EAE9-B30A-45E3-A9D7-90C33F640473}" dt="2024-04-05T14:59:21.883" v="478" actId="1076"/>
          <ac:picMkLst>
            <pc:docMk/>
            <pc:sldMk cId="529633792" sldId="271"/>
            <ac:picMk id="35" creationId="{0AED14FC-715C-A2F5-30D6-5B378768F392}"/>
          </ac:picMkLst>
        </pc:picChg>
      </pc:sldChg>
      <pc:sldChg chg="ord">
        <pc:chgData name="EZIO RIGGI" userId="e992dfd8-9288-40cd-afd3-c044258c3296" providerId="ADAL" clId="{8E22EAE9-B30A-45E3-A9D7-90C33F640473}" dt="2024-04-05T13:37:54.452" v="227"/>
        <pc:sldMkLst>
          <pc:docMk/>
          <pc:sldMk cId="2705126397" sldId="272"/>
        </pc:sldMkLst>
      </pc:sldChg>
      <pc:sldChg chg="addSp delSp modSp mod">
        <pc:chgData name="EZIO RIGGI" userId="e992dfd8-9288-40cd-afd3-c044258c3296" providerId="ADAL" clId="{8E22EAE9-B30A-45E3-A9D7-90C33F640473}" dt="2024-04-08T09:22:37.697" v="690" actId="552"/>
        <pc:sldMkLst>
          <pc:docMk/>
          <pc:sldMk cId="3189521314" sldId="273"/>
        </pc:sldMkLst>
        <pc:spChg chg="add mod ord topLvl">
          <ac:chgData name="EZIO RIGGI" userId="e992dfd8-9288-40cd-afd3-c044258c3296" providerId="ADAL" clId="{8E22EAE9-B30A-45E3-A9D7-90C33F640473}" dt="2024-04-08T09:21:40.734" v="683" actId="165"/>
          <ac:spMkLst>
            <pc:docMk/>
            <pc:sldMk cId="3189521314" sldId="273"/>
            <ac:spMk id="3" creationId="{4961D93F-37DE-5A07-1FD3-CCBEEF923D27}"/>
          </ac:spMkLst>
        </pc:spChg>
        <pc:spChg chg="add mod topLvl">
          <ac:chgData name="EZIO RIGGI" userId="e992dfd8-9288-40cd-afd3-c044258c3296" providerId="ADAL" clId="{8E22EAE9-B30A-45E3-A9D7-90C33F640473}" dt="2024-04-08T09:21:40.734" v="683" actId="165"/>
          <ac:spMkLst>
            <pc:docMk/>
            <pc:sldMk cId="3189521314" sldId="273"/>
            <ac:spMk id="4" creationId="{E2EFCCE2-F391-CB0C-44F3-C3819D1BD309}"/>
          </ac:spMkLst>
        </pc:spChg>
        <pc:spChg chg="add mod">
          <ac:chgData name="EZIO RIGGI" userId="e992dfd8-9288-40cd-afd3-c044258c3296" providerId="ADAL" clId="{8E22EAE9-B30A-45E3-A9D7-90C33F640473}" dt="2024-04-05T13:47:46.129" v="336" actId="1076"/>
          <ac:spMkLst>
            <pc:docMk/>
            <pc:sldMk cId="3189521314" sldId="273"/>
            <ac:spMk id="11" creationId="{DC108DD0-A927-20D8-2EED-430F33AC4DC4}"/>
          </ac:spMkLst>
        </pc:spChg>
        <pc:spChg chg="add mod">
          <ac:chgData name="EZIO RIGGI" userId="e992dfd8-9288-40cd-afd3-c044258c3296" providerId="ADAL" clId="{8E22EAE9-B30A-45E3-A9D7-90C33F640473}" dt="2024-04-08T09:21:15.606" v="681" actId="1076"/>
          <ac:spMkLst>
            <pc:docMk/>
            <pc:sldMk cId="3189521314" sldId="273"/>
            <ac:spMk id="13" creationId="{A1D8AB04-385D-2974-F4CE-A72B152AF6D8}"/>
          </ac:spMkLst>
        </pc:spChg>
        <pc:spChg chg="mod">
          <ac:chgData name="EZIO RIGGI" userId="e992dfd8-9288-40cd-afd3-c044258c3296" providerId="ADAL" clId="{8E22EAE9-B30A-45E3-A9D7-90C33F640473}" dt="2024-04-08T09:21:15.606" v="681" actId="1076"/>
          <ac:spMkLst>
            <pc:docMk/>
            <pc:sldMk cId="3189521314" sldId="273"/>
            <ac:spMk id="14" creationId="{D6245526-11B0-7987-CDE5-CB88FEB21C10}"/>
          </ac:spMkLst>
        </pc:spChg>
        <pc:spChg chg="mod">
          <ac:chgData name="EZIO RIGGI" userId="e992dfd8-9288-40cd-afd3-c044258c3296" providerId="ADAL" clId="{8E22EAE9-B30A-45E3-A9D7-90C33F640473}" dt="2024-04-08T09:21:15.606" v="681" actId="1076"/>
          <ac:spMkLst>
            <pc:docMk/>
            <pc:sldMk cId="3189521314" sldId="273"/>
            <ac:spMk id="16" creationId="{B24DB415-D8A0-CEB4-A3A0-30241D72D6B6}"/>
          </ac:spMkLst>
        </pc:spChg>
        <pc:spChg chg="mod">
          <ac:chgData name="EZIO RIGGI" userId="e992dfd8-9288-40cd-afd3-c044258c3296" providerId="ADAL" clId="{8E22EAE9-B30A-45E3-A9D7-90C33F640473}" dt="2024-04-08T09:21:15.606" v="681" actId="1076"/>
          <ac:spMkLst>
            <pc:docMk/>
            <pc:sldMk cId="3189521314" sldId="273"/>
            <ac:spMk id="17" creationId="{84BA5B0C-6DA8-3CB7-2B94-64F2129BDEAA}"/>
          </ac:spMkLst>
        </pc:spChg>
        <pc:spChg chg="mod">
          <ac:chgData name="EZIO RIGGI" userId="e992dfd8-9288-40cd-afd3-c044258c3296" providerId="ADAL" clId="{8E22EAE9-B30A-45E3-A9D7-90C33F640473}" dt="2024-04-08T09:21:15.606" v="681" actId="1076"/>
          <ac:spMkLst>
            <pc:docMk/>
            <pc:sldMk cId="3189521314" sldId="273"/>
            <ac:spMk id="18" creationId="{D4FE85D6-D163-7C00-E94D-717846486B49}"/>
          </ac:spMkLst>
        </pc:spChg>
        <pc:spChg chg="mod">
          <ac:chgData name="EZIO RIGGI" userId="e992dfd8-9288-40cd-afd3-c044258c3296" providerId="ADAL" clId="{8E22EAE9-B30A-45E3-A9D7-90C33F640473}" dt="2024-04-08T09:21:15.606" v="681" actId="1076"/>
          <ac:spMkLst>
            <pc:docMk/>
            <pc:sldMk cId="3189521314" sldId="273"/>
            <ac:spMk id="20" creationId="{7CEAB1CF-D60B-823A-0ED1-292B12262D00}"/>
          </ac:spMkLst>
        </pc:spChg>
        <pc:spChg chg="mod topLvl">
          <ac:chgData name="EZIO RIGGI" userId="e992dfd8-9288-40cd-afd3-c044258c3296" providerId="ADAL" clId="{8E22EAE9-B30A-45E3-A9D7-90C33F640473}" dt="2024-04-08T09:21:40.734" v="683" actId="165"/>
          <ac:spMkLst>
            <pc:docMk/>
            <pc:sldMk cId="3189521314" sldId="273"/>
            <ac:spMk id="21" creationId="{BB9F507C-AF8E-6A5D-BE48-C0947683D3C6}"/>
          </ac:spMkLst>
        </pc:spChg>
        <pc:spChg chg="mod topLvl">
          <ac:chgData name="EZIO RIGGI" userId="e992dfd8-9288-40cd-afd3-c044258c3296" providerId="ADAL" clId="{8E22EAE9-B30A-45E3-A9D7-90C33F640473}" dt="2024-04-08T09:22:37.697" v="690" actId="552"/>
          <ac:spMkLst>
            <pc:docMk/>
            <pc:sldMk cId="3189521314" sldId="273"/>
            <ac:spMk id="22" creationId="{FB3FEAE5-596E-EDD7-582F-B0AF8D052BCE}"/>
          </ac:spMkLst>
        </pc:spChg>
        <pc:spChg chg="mod topLvl">
          <ac:chgData name="EZIO RIGGI" userId="e992dfd8-9288-40cd-afd3-c044258c3296" providerId="ADAL" clId="{8E22EAE9-B30A-45E3-A9D7-90C33F640473}" dt="2024-04-08T09:22:37.697" v="690" actId="552"/>
          <ac:spMkLst>
            <pc:docMk/>
            <pc:sldMk cId="3189521314" sldId="273"/>
            <ac:spMk id="23" creationId="{83588D78-6B08-A02F-76D9-2209FFEB77CB}"/>
          </ac:spMkLst>
        </pc:spChg>
        <pc:spChg chg="mod topLvl">
          <ac:chgData name="EZIO RIGGI" userId="e992dfd8-9288-40cd-afd3-c044258c3296" providerId="ADAL" clId="{8E22EAE9-B30A-45E3-A9D7-90C33F640473}" dt="2024-04-08T09:21:40.734" v="683" actId="165"/>
          <ac:spMkLst>
            <pc:docMk/>
            <pc:sldMk cId="3189521314" sldId="273"/>
            <ac:spMk id="24" creationId="{9C14E25B-397C-6AA3-B30C-275E9BC5F11B}"/>
          </ac:spMkLst>
        </pc:spChg>
        <pc:spChg chg="mod topLvl">
          <ac:chgData name="EZIO RIGGI" userId="e992dfd8-9288-40cd-afd3-c044258c3296" providerId="ADAL" clId="{8E22EAE9-B30A-45E3-A9D7-90C33F640473}" dt="2024-04-08T09:22:37.697" v="690" actId="552"/>
          <ac:spMkLst>
            <pc:docMk/>
            <pc:sldMk cId="3189521314" sldId="273"/>
            <ac:spMk id="25" creationId="{E4EFE7DF-6BD2-5239-E171-EB6A90BEB1E1}"/>
          </ac:spMkLst>
        </pc:spChg>
        <pc:grpChg chg="add del mod">
          <ac:chgData name="EZIO RIGGI" userId="e992dfd8-9288-40cd-afd3-c044258c3296" providerId="ADAL" clId="{8E22EAE9-B30A-45E3-A9D7-90C33F640473}" dt="2024-04-08T09:21:40.734" v="683" actId="165"/>
          <ac:grpSpMkLst>
            <pc:docMk/>
            <pc:sldMk cId="3189521314" sldId="273"/>
            <ac:grpSpMk id="6" creationId="{CAFCA788-3942-FDA5-EF62-14B71257BB80}"/>
          </ac:grpSpMkLst>
        </pc:grpChg>
        <pc:grpChg chg="add mod">
          <ac:chgData name="EZIO RIGGI" userId="e992dfd8-9288-40cd-afd3-c044258c3296" providerId="ADAL" clId="{8E22EAE9-B30A-45E3-A9D7-90C33F640473}" dt="2024-04-08T09:21:15.606" v="681" actId="1076"/>
          <ac:grpSpMkLst>
            <pc:docMk/>
            <pc:sldMk cId="3189521314" sldId="273"/>
            <ac:grpSpMk id="15" creationId="{843B3382-BD66-F027-0CFC-D407B934F0C5}"/>
          </ac:grpSpMkLst>
        </pc:grpChg>
        <pc:picChg chg="mod">
          <ac:chgData name="EZIO RIGGI" userId="e992dfd8-9288-40cd-afd3-c044258c3296" providerId="ADAL" clId="{8E22EAE9-B30A-45E3-A9D7-90C33F640473}" dt="2024-04-08T09:21:04.220" v="679" actId="1076"/>
          <ac:picMkLst>
            <pc:docMk/>
            <pc:sldMk cId="3189521314" sldId="273"/>
            <ac:picMk id="7" creationId="{8FA6A465-D7C9-F59B-0014-57AA8AE51144}"/>
          </ac:picMkLst>
        </pc:picChg>
        <pc:picChg chg="mod">
          <ac:chgData name="EZIO RIGGI" userId="e992dfd8-9288-40cd-afd3-c044258c3296" providerId="ADAL" clId="{8E22EAE9-B30A-45E3-A9D7-90C33F640473}" dt="2024-04-05T13:42:55.029" v="259" actId="1076"/>
          <ac:picMkLst>
            <pc:docMk/>
            <pc:sldMk cId="3189521314" sldId="273"/>
            <ac:picMk id="8" creationId="{1284A427-4ECA-873C-0D0E-63F893A83B49}"/>
          </ac:picMkLst>
        </pc:picChg>
        <pc:picChg chg="add mod ord topLvl">
          <ac:chgData name="EZIO RIGGI" userId="e992dfd8-9288-40cd-afd3-c044258c3296" providerId="ADAL" clId="{8E22EAE9-B30A-45E3-A9D7-90C33F640473}" dt="2024-04-08T09:21:40.734" v="683" actId="165"/>
          <ac:picMkLst>
            <pc:docMk/>
            <pc:sldMk cId="3189521314" sldId="273"/>
            <ac:picMk id="10" creationId="{612DAC0F-D80C-0FD9-C339-F00C573F5A0D}"/>
          </ac:picMkLst>
        </pc:picChg>
        <pc:picChg chg="mod">
          <ac:chgData name="EZIO RIGGI" userId="e992dfd8-9288-40cd-afd3-c044258c3296" providerId="ADAL" clId="{8E22EAE9-B30A-45E3-A9D7-90C33F640473}" dt="2024-04-05T13:42:59.007" v="260" actId="1076"/>
          <ac:picMkLst>
            <pc:docMk/>
            <pc:sldMk cId="3189521314" sldId="273"/>
            <ac:picMk id="12" creationId="{2BA0C9B6-5B76-3E5D-3CA9-5729CA908C93}"/>
          </ac:picMkLst>
        </pc:picChg>
        <pc:picChg chg="mod topLvl">
          <ac:chgData name="EZIO RIGGI" userId="e992dfd8-9288-40cd-afd3-c044258c3296" providerId="ADAL" clId="{8E22EAE9-B30A-45E3-A9D7-90C33F640473}" dt="2024-04-08T09:21:40.734" v="683" actId="165"/>
          <ac:picMkLst>
            <pc:docMk/>
            <pc:sldMk cId="3189521314" sldId="273"/>
            <ac:picMk id="26" creationId="{1B8AA9EA-D42C-31DE-5EA7-9B304DF68D6E}"/>
          </ac:picMkLst>
        </pc:picChg>
        <pc:picChg chg="mod">
          <ac:chgData name="EZIO RIGGI" userId="e992dfd8-9288-40cd-afd3-c044258c3296" providerId="ADAL" clId="{8E22EAE9-B30A-45E3-A9D7-90C33F640473}" dt="2024-04-08T09:21:15.606" v="681" actId="1076"/>
          <ac:picMkLst>
            <pc:docMk/>
            <pc:sldMk cId="3189521314" sldId="273"/>
            <ac:picMk id="27" creationId="{1BD57B58-FC57-DD8D-CE94-C7D3CCEAA65B}"/>
          </ac:picMkLst>
        </pc:picChg>
        <pc:picChg chg="mod">
          <ac:chgData name="EZIO RIGGI" userId="e992dfd8-9288-40cd-afd3-c044258c3296" providerId="ADAL" clId="{8E22EAE9-B30A-45E3-A9D7-90C33F640473}" dt="2024-04-08T09:21:15.606" v="681" actId="1076"/>
          <ac:picMkLst>
            <pc:docMk/>
            <pc:sldMk cId="3189521314" sldId="273"/>
            <ac:picMk id="29" creationId="{33230EFF-EF78-880A-CD68-DC39652CAAC1}"/>
          </ac:picMkLst>
        </pc:picChg>
        <pc:picChg chg="mod topLvl">
          <ac:chgData name="EZIO RIGGI" userId="e992dfd8-9288-40cd-afd3-c044258c3296" providerId="ADAL" clId="{8E22EAE9-B30A-45E3-A9D7-90C33F640473}" dt="2024-04-08T09:22:23.862" v="689" actId="1076"/>
          <ac:picMkLst>
            <pc:docMk/>
            <pc:sldMk cId="3189521314" sldId="273"/>
            <ac:picMk id="31" creationId="{DAFE4A49-4AE8-D780-6811-AC02B94F027C}"/>
          </ac:picMkLst>
        </pc:picChg>
        <pc:picChg chg="mod topLvl">
          <ac:chgData name="EZIO RIGGI" userId="e992dfd8-9288-40cd-afd3-c044258c3296" providerId="ADAL" clId="{8E22EAE9-B30A-45E3-A9D7-90C33F640473}" dt="2024-04-08T09:22:11.469" v="686" actId="1076"/>
          <ac:picMkLst>
            <pc:docMk/>
            <pc:sldMk cId="3189521314" sldId="273"/>
            <ac:picMk id="32" creationId="{B36FC3E5-C4D3-CBB1-5CD4-2FF3D6074518}"/>
          </ac:picMkLst>
        </pc:picChg>
        <pc:picChg chg="mod topLvl">
          <ac:chgData name="EZIO RIGGI" userId="e992dfd8-9288-40cd-afd3-c044258c3296" providerId="ADAL" clId="{8E22EAE9-B30A-45E3-A9D7-90C33F640473}" dt="2024-04-08T09:22:11.469" v="686" actId="1076"/>
          <ac:picMkLst>
            <pc:docMk/>
            <pc:sldMk cId="3189521314" sldId="273"/>
            <ac:picMk id="33" creationId="{BA013A24-7F98-9111-CC91-74176A33ADD2}"/>
          </ac:picMkLst>
        </pc:picChg>
        <pc:picChg chg="mod topLvl">
          <ac:chgData name="EZIO RIGGI" userId="e992dfd8-9288-40cd-afd3-c044258c3296" providerId="ADAL" clId="{8E22EAE9-B30A-45E3-A9D7-90C33F640473}" dt="2024-04-08T09:22:11.469" v="686" actId="1076"/>
          <ac:picMkLst>
            <pc:docMk/>
            <pc:sldMk cId="3189521314" sldId="273"/>
            <ac:picMk id="34" creationId="{AD55E661-315A-3D12-0A5C-98249241524E}"/>
          </ac:picMkLst>
        </pc:picChg>
        <pc:picChg chg="mod">
          <ac:chgData name="EZIO RIGGI" userId="e992dfd8-9288-40cd-afd3-c044258c3296" providerId="ADAL" clId="{8E22EAE9-B30A-45E3-A9D7-90C33F640473}" dt="2024-04-08T09:21:15.606" v="681" actId="1076"/>
          <ac:picMkLst>
            <pc:docMk/>
            <pc:sldMk cId="3189521314" sldId="273"/>
            <ac:picMk id="1026" creationId="{BAB08B15-59CD-4F4D-DBD7-B11B3D0308AF}"/>
          </ac:picMkLst>
        </pc:picChg>
      </pc:sldChg>
      <pc:sldChg chg="addSp delSp modSp mod">
        <pc:chgData name="EZIO RIGGI" userId="e992dfd8-9288-40cd-afd3-c044258c3296" providerId="ADAL" clId="{8E22EAE9-B30A-45E3-A9D7-90C33F640473}" dt="2024-04-05T15:14:53.886" v="653" actId="1076"/>
        <pc:sldMkLst>
          <pc:docMk/>
          <pc:sldMk cId="2529609099" sldId="275"/>
        </pc:sldMkLst>
        <pc:picChg chg="del mod">
          <ac:chgData name="EZIO RIGGI" userId="e992dfd8-9288-40cd-afd3-c044258c3296" providerId="ADAL" clId="{8E22EAE9-B30A-45E3-A9D7-90C33F640473}" dt="2024-04-05T15:14:33.797" v="647" actId="478"/>
          <ac:picMkLst>
            <pc:docMk/>
            <pc:sldMk cId="2529609099" sldId="275"/>
            <ac:picMk id="3" creationId="{AD55E661-315A-3D12-0A5C-98249241524E}"/>
          </ac:picMkLst>
        </pc:picChg>
        <pc:picChg chg="add del mod">
          <ac:chgData name="EZIO RIGGI" userId="e992dfd8-9288-40cd-afd3-c044258c3296" providerId="ADAL" clId="{8E22EAE9-B30A-45E3-A9D7-90C33F640473}" dt="2024-04-05T14:34:56.962" v="369" actId="21"/>
          <ac:picMkLst>
            <pc:docMk/>
            <pc:sldMk cId="2529609099" sldId="275"/>
            <ac:picMk id="4" creationId="{18C81440-04F6-354A-DAB0-ED5882C5A389}"/>
          </ac:picMkLst>
        </pc:picChg>
        <pc:picChg chg="add mod">
          <ac:chgData name="EZIO RIGGI" userId="e992dfd8-9288-40cd-afd3-c044258c3296" providerId="ADAL" clId="{8E22EAE9-B30A-45E3-A9D7-90C33F640473}" dt="2024-04-05T15:14:51.294" v="652" actId="1076"/>
          <ac:picMkLst>
            <pc:docMk/>
            <pc:sldMk cId="2529609099" sldId="275"/>
            <ac:picMk id="5" creationId="{B36FC3E5-C4D3-CBB1-5CD4-2FF3D6074518}"/>
          </ac:picMkLst>
        </pc:picChg>
        <pc:picChg chg="add mod">
          <ac:chgData name="EZIO RIGGI" userId="e992dfd8-9288-40cd-afd3-c044258c3296" providerId="ADAL" clId="{8E22EAE9-B30A-45E3-A9D7-90C33F640473}" dt="2024-04-05T15:14:53.886" v="653" actId="1076"/>
          <ac:picMkLst>
            <pc:docMk/>
            <pc:sldMk cId="2529609099" sldId="275"/>
            <ac:picMk id="6" creationId="{BA013A24-7F98-9111-CC91-74176A33ADD2}"/>
          </ac:picMkLst>
        </pc:picChg>
      </pc:sldChg>
      <pc:sldChg chg="delSp add mod">
        <pc:chgData name="EZIO RIGGI" userId="e992dfd8-9288-40cd-afd3-c044258c3296" providerId="ADAL" clId="{8E22EAE9-B30A-45E3-A9D7-90C33F640473}" dt="2024-04-08T09:25:09.918" v="693" actId="478"/>
        <pc:sldMkLst>
          <pc:docMk/>
          <pc:sldMk cId="2949368993" sldId="275"/>
        </pc:sldMkLst>
        <pc:picChg chg="del">
          <ac:chgData name="EZIO RIGGI" userId="e992dfd8-9288-40cd-afd3-c044258c3296" providerId="ADAL" clId="{8E22EAE9-B30A-45E3-A9D7-90C33F640473}" dt="2024-04-08T09:25:09.918" v="693" actId="478"/>
          <ac:picMkLst>
            <pc:docMk/>
            <pc:sldMk cId="2949368993" sldId="275"/>
            <ac:picMk id="3" creationId="{2109CAC4-A6DE-7B8F-2C12-3362EB9DB782}"/>
          </ac:picMkLst>
        </pc:picChg>
      </pc:sldChg>
      <pc:sldChg chg="add">
        <pc:chgData name="EZIO RIGGI" userId="e992dfd8-9288-40cd-afd3-c044258c3296" providerId="ADAL" clId="{8E22EAE9-B30A-45E3-A9D7-90C33F640473}" dt="2024-04-08T10:51:48.490" v="810"/>
        <pc:sldMkLst>
          <pc:docMk/>
          <pc:sldMk cId="3122052895" sldId="276"/>
        </pc:sldMkLst>
      </pc:sldChg>
    </pc:docChg>
  </pc:docChgLst>
  <pc:docChgLst>
    <pc:chgData name="GIOVANNI AVOLA" userId="a9ffe40c-f6a7-4e1d-b806-d5ddbf89e524" providerId="ADAL" clId="{DE43BEE7-C830-478D-BA6A-8582703D083E}"/>
    <pc:docChg chg="undo custSel delSld modSld sldOrd">
      <pc:chgData name="GIOVANNI AVOLA" userId="a9ffe40c-f6a7-4e1d-b806-d5ddbf89e524" providerId="ADAL" clId="{DE43BEE7-C830-478D-BA6A-8582703D083E}" dt="2024-04-08T12:43:40.405" v="1238" actId="14100"/>
      <pc:docMkLst>
        <pc:docMk/>
      </pc:docMkLst>
      <pc:sldChg chg="delSp modSp">
        <pc:chgData name="GIOVANNI AVOLA" userId="a9ffe40c-f6a7-4e1d-b806-d5ddbf89e524" providerId="ADAL" clId="{DE43BEE7-C830-478D-BA6A-8582703D083E}" dt="2024-04-08T07:18:44.207" v="0" actId="478"/>
        <pc:sldMkLst>
          <pc:docMk/>
          <pc:sldMk cId="28963736" sldId="257"/>
        </pc:sldMkLst>
        <pc:spChg chg="mod">
          <ac:chgData name="GIOVANNI AVOLA" userId="a9ffe40c-f6a7-4e1d-b806-d5ddbf89e524" providerId="ADAL" clId="{DE43BEE7-C830-478D-BA6A-8582703D083E}" dt="2024-04-08T07:18:44.207" v="0" actId="478"/>
          <ac:spMkLst>
            <pc:docMk/>
            <pc:sldMk cId="28963736" sldId="257"/>
            <ac:spMk id="5" creationId="{1D1D2A66-32E8-E0A7-D213-FC56F1AF3263}"/>
          </ac:spMkLst>
        </pc:spChg>
        <pc:grpChg chg="del mod">
          <ac:chgData name="GIOVANNI AVOLA" userId="a9ffe40c-f6a7-4e1d-b806-d5ddbf89e524" providerId="ADAL" clId="{DE43BEE7-C830-478D-BA6A-8582703D083E}" dt="2024-04-08T07:18:44.207" v="0" actId="478"/>
          <ac:grpSpMkLst>
            <pc:docMk/>
            <pc:sldMk cId="28963736" sldId="257"/>
            <ac:grpSpMk id="8" creationId="{9C23736D-F5DB-F27C-E2F8-BE301EDB09DE}"/>
          </ac:grpSpMkLst>
        </pc:grpChg>
        <pc:picChg chg="del">
          <ac:chgData name="GIOVANNI AVOLA" userId="a9ffe40c-f6a7-4e1d-b806-d5ddbf89e524" providerId="ADAL" clId="{DE43BEE7-C830-478D-BA6A-8582703D083E}" dt="2024-04-08T07:18:44.207" v="0" actId="478"/>
          <ac:picMkLst>
            <pc:docMk/>
            <pc:sldMk cId="28963736" sldId="257"/>
            <ac:picMk id="6" creationId="{73851650-F9F3-3282-FA71-CD952B1D9FC7}"/>
          </ac:picMkLst>
        </pc:picChg>
      </pc:sldChg>
      <pc:sldChg chg="delSp del">
        <pc:chgData name="GIOVANNI AVOLA" userId="a9ffe40c-f6a7-4e1d-b806-d5ddbf89e524" providerId="ADAL" clId="{DE43BEE7-C830-478D-BA6A-8582703D083E}" dt="2024-04-08T08:39:53.174" v="1132" actId="47"/>
        <pc:sldMkLst>
          <pc:docMk/>
          <pc:sldMk cId="212643437" sldId="264"/>
        </pc:sldMkLst>
        <pc:picChg chg="del">
          <ac:chgData name="GIOVANNI AVOLA" userId="a9ffe40c-f6a7-4e1d-b806-d5ddbf89e524" providerId="ADAL" clId="{DE43BEE7-C830-478D-BA6A-8582703D083E}" dt="2024-04-08T08:03:11.606" v="983" actId="21"/>
          <ac:picMkLst>
            <pc:docMk/>
            <pc:sldMk cId="212643437" sldId="264"/>
            <ac:picMk id="1026" creationId="{BAB08B15-59CD-4F4D-DBD7-B11B3D0308AF}"/>
          </ac:picMkLst>
        </pc:picChg>
      </pc:sldChg>
      <pc:sldChg chg="delSp del mod">
        <pc:chgData name="GIOVANNI AVOLA" userId="a9ffe40c-f6a7-4e1d-b806-d5ddbf89e524" providerId="ADAL" clId="{DE43BEE7-C830-478D-BA6A-8582703D083E}" dt="2024-04-08T08:39:54.882" v="1133" actId="47"/>
        <pc:sldMkLst>
          <pc:docMk/>
          <pc:sldMk cId="2071863227" sldId="265"/>
        </pc:sldMkLst>
        <pc:picChg chg="del">
          <ac:chgData name="GIOVANNI AVOLA" userId="a9ffe40c-f6a7-4e1d-b806-d5ddbf89e524" providerId="ADAL" clId="{DE43BEE7-C830-478D-BA6A-8582703D083E}" dt="2024-04-08T07:56:43.438" v="910" actId="21"/>
          <ac:picMkLst>
            <pc:docMk/>
            <pc:sldMk cId="2071863227" sldId="265"/>
            <ac:picMk id="15" creationId="{1B8AA9EA-D42C-31DE-5EA7-9B304DF68D6E}"/>
          </ac:picMkLst>
        </pc:picChg>
      </pc:sldChg>
      <pc:sldChg chg="delSp del mod">
        <pc:chgData name="GIOVANNI AVOLA" userId="a9ffe40c-f6a7-4e1d-b806-d5ddbf89e524" providerId="ADAL" clId="{DE43BEE7-C830-478D-BA6A-8582703D083E}" dt="2024-04-08T08:39:50.939" v="1131" actId="47"/>
        <pc:sldMkLst>
          <pc:docMk/>
          <pc:sldMk cId="2869723617" sldId="266"/>
        </pc:sldMkLst>
        <pc:picChg chg="del">
          <ac:chgData name="GIOVANNI AVOLA" userId="a9ffe40c-f6a7-4e1d-b806-d5ddbf89e524" providerId="ADAL" clId="{DE43BEE7-C830-478D-BA6A-8582703D083E}" dt="2024-04-08T07:59:03.456" v="937" actId="21"/>
          <ac:picMkLst>
            <pc:docMk/>
            <pc:sldMk cId="2869723617" sldId="266"/>
            <ac:picMk id="16" creationId="{1BD57B58-FC57-DD8D-CE94-C7D3CCEAA65B}"/>
          </ac:picMkLst>
        </pc:picChg>
      </pc:sldChg>
      <pc:sldChg chg="modSp mod">
        <pc:chgData name="GIOVANNI AVOLA" userId="a9ffe40c-f6a7-4e1d-b806-d5ddbf89e524" providerId="ADAL" clId="{DE43BEE7-C830-478D-BA6A-8582703D083E}" dt="2024-04-08T07:19:46.161" v="5" actId="12385"/>
        <pc:sldMkLst>
          <pc:docMk/>
          <pc:sldMk cId="2676587909" sldId="267"/>
        </pc:sldMkLst>
        <pc:graphicFrameChg chg="mod modGraphic">
          <ac:chgData name="GIOVANNI AVOLA" userId="a9ffe40c-f6a7-4e1d-b806-d5ddbf89e524" providerId="ADAL" clId="{DE43BEE7-C830-478D-BA6A-8582703D083E}" dt="2024-04-08T07:19:46.161" v="5" actId="12385"/>
          <ac:graphicFrameMkLst>
            <pc:docMk/>
            <pc:sldMk cId="2676587909" sldId="267"/>
            <ac:graphicFrameMk id="2" creationId="{750B1B4F-2A4E-00D1-EB2A-B0BD25B3C750}"/>
          </ac:graphicFrameMkLst>
        </pc:graphicFrameChg>
      </pc:sldChg>
      <pc:sldChg chg="modSp mod">
        <pc:chgData name="GIOVANNI AVOLA" userId="a9ffe40c-f6a7-4e1d-b806-d5ddbf89e524" providerId="ADAL" clId="{DE43BEE7-C830-478D-BA6A-8582703D083E}" dt="2024-04-08T12:43:40.405" v="1238" actId="14100"/>
        <pc:sldMkLst>
          <pc:docMk/>
          <pc:sldMk cId="2695237944" sldId="269"/>
        </pc:sldMkLst>
        <pc:spChg chg="mod">
          <ac:chgData name="GIOVANNI AVOLA" userId="a9ffe40c-f6a7-4e1d-b806-d5ddbf89e524" providerId="ADAL" clId="{DE43BEE7-C830-478D-BA6A-8582703D083E}" dt="2024-04-08T12:42:52.750" v="1216" actId="20577"/>
          <ac:spMkLst>
            <pc:docMk/>
            <pc:sldMk cId="2695237944" sldId="269"/>
            <ac:spMk id="3" creationId="{8052E235-519B-0757-7EC3-78708C4FB0BD}"/>
          </ac:spMkLst>
        </pc:spChg>
        <pc:spChg chg="mod">
          <ac:chgData name="GIOVANNI AVOLA" userId="a9ffe40c-f6a7-4e1d-b806-d5ddbf89e524" providerId="ADAL" clId="{DE43BEE7-C830-478D-BA6A-8582703D083E}" dt="2024-04-08T12:43:40.405" v="1238" actId="14100"/>
          <ac:spMkLst>
            <pc:docMk/>
            <pc:sldMk cId="2695237944" sldId="269"/>
            <ac:spMk id="9" creationId="{F7955722-3C6B-2FB7-3907-CC9BE669B09C}"/>
          </ac:spMkLst>
        </pc:spChg>
        <pc:spChg chg="mod">
          <ac:chgData name="GIOVANNI AVOLA" userId="a9ffe40c-f6a7-4e1d-b806-d5ddbf89e524" providerId="ADAL" clId="{DE43BEE7-C830-478D-BA6A-8582703D083E}" dt="2024-04-08T12:29:15.988" v="1140" actId="20577"/>
          <ac:spMkLst>
            <pc:docMk/>
            <pc:sldMk cId="2695237944" sldId="269"/>
            <ac:spMk id="15" creationId="{C59DF3C1-7597-6459-32FE-F7A04ED31448}"/>
          </ac:spMkLst>
        </pc:spChg>
      </pc:sldChg>
      <pc:sldChg chg="modSp mod">
        <pc:chgData name="GIOVANNI AVOLA" userId="a9ffe40c-f6a7-4e1d-b806-d5ddbf89e524" providerId="ADAL" clId="{DE43BEE7-C830-478D-BA6A-8582703D083E}" dt="2024-04-08T07:30:38.822" v="153" actId="20577"/>
        <pc:sldMkLst>
          <pc:docMk/>
          <pc:sldMk cId="199515083" sldId="270"/>
        </pc:sldMkLst>
        <pc:spChg chg="mod">
          <ac:chgData name="GIOVANNI AVOLA" userId="a9ffe40c-f6a7-4e1d-b806-d5ddbf89e524" providerId="ADAL" clId="{DE43BEE7-C830-478D-BA6A-8582703D083E}" dt="2024-04-08T07:30:21.623" v="152" actId="207"/>
          <ac:spMkLst>
            <pc:docMk/>
            <pc:sldMk cId="199515083" sldId="270"/>
            <ac:spMk id="3" creationId="{3AB50D4D-991E-9510-2A22-AB61DDD3A6A0}"/>
          </ac:spMkLst>
        </pc:spChg>
        <pc:spChg chg="mod">
          <ac:chgData name="GIOVANNI AVOLA" userId="a9ffe40c-f6a7-4e1d-b806-d5ddbf89e524" providerId="ADAL" clId="{DE43BEE7-C830-478D-BA6A-8582703D083E}" dt="2024-04-08T07:30:38.822" v="153" actId="20577"/>
          <ac:spMkLst>
            <pc:docMk/>
            <pc:sldMk cId="199515083" sldId="270"/>
            <ac:spMk id="9" creationId="{74BC5A6A-76D9-F723-0B9D-1FCBC8DDA0BF}"/>
          </ac:spMkLst>
        </pc:spChg>
        <pc:picChg chg="mod">
          <ac:chgData name="GIOVANNI AVOLA" userId="a9ffe40c-f6a7-4e1d-b806-d5ddbf89e524" providerId="ADAL" clId="{DE43BEE7-C830-478D-BA6A-8582703D083E}" dt="2024-04-08T07:24:31.561" v="69" actId="1037"/>
          <ac:picMkLst>
            <pc:docMk/>
            <pc:sldMk cId="199515083" sldId="270"/>
            <ac:picMk id="6" creationId="{AD71C4D4-874F-C424-3BA0-4FB9E7D36AE3}"/>
          </ac:picMkLst>
        </pc:picChg>
        <pc:picChg chg="mod">
          <ac:chgData name="GIOVANNI AVOLA" userId="a9ffe40c-f6a7-4e1d-b806-d5ddbf89e524" providerId="ADAL" clId="{DE43BEE7-C830-478D-BA6A-8582703D083E}" dt="2024-04-08T07:23:50.187" v="47" actId="1076"/>
          <ac:picMkLst>
            <pc:docMk/>
            <pc:sldMk cId="199515083" sldId="270"/>
            <ac:picMk id="11" creationId="{17189075-F43D-6EAA-0477-F644E80B58A3}"/>
          </ac:picMkLst>
        </pc:picChg>
        <pc:picChg chg="mod">
          <ac:chgData name="GIOVANNI AVOLA" userId="a9ffe40c-f6a7-4e1d-b806-d5ddbf89e524" providerId="ADAL" clId="{DE43BEE7-C830-478D-BA6A-8582703D083E}" dt="2024-04-08T07:23:16.388" v="35" actId="1076"/>
          <ac:picMkLst>
            <pc:docMk/>
            <pc:sldMk cId="199515083" sldId="270"/>
            <ac:picMk id="14" creationId="{E16B4F54-31F1-0971-D535-DFEF77DF3777}"/>
          </ac:picMkLst>
        </pc:picChg>
        <pc:picChg chg="mod ord">
          <ac:chgData name="GIOVANNI AVOLA" userId="a9ffe40c-f6a7-4e1d-b806-d5ddbf89e524" providerId="ADAL" clId="{DE43BEE7-C830-478D-BA6A-8582703D083E}" dt="2024-04-08T07:23:40.080" v="43" actId="1076"/>
          <ac:picMkLst>
            <pc:docMk/>
            <pc:sldMk cId="199515083" sldId="270"/>
            <ac:picMk id="15" creationId="{09854B40-22AF-C205-4950-F55909AAB9C0}"/>
          </ac:picMkLst>
        </pc:picChg>
        <pc:picChg chg="mod">
          <ac:chgData name="GIOVANNI AVOLA" userId="a9ffe40c-f6a7-4e1d-b806-d5ddbf89e524" providerId="ADAL" clId="{DE43BEE7-C830-478D-BA6A-8582703D083E}" dt="2024-04-08T07:23:45.300" v="44" actId="1076"/>
          <ac:picMkLst>
            <pc:docMk/>
            <pc:sldMk cId="199515083" sldId="270"/>
            <ac:picMk id="16" creationId="{2382797E-8410-E9C3-84C9-04D9D3F828E4}"/>
          </ac:picMkLst>
        </pc:picChg>
      </pc:sldChg>
      <pc:sldChg chg="delSp modSp mod">
        <pc:chgData name="GIOVANNI AVOLA" userId="a9ffe40c-f6a7-4e1d-b806-d5ddbf89e524" providerId="ADAL" clId="{DE43BEE7-C830-478D-BA6A-8582703D083E}" dt="2024-04-08T08:12:12.421" v="1087" actId="1076"/>
        <pc:sldMkLst>
          <pc:docMk/>
          <pc:sldMk cId="529633792" sldId="271"/>
        </pc:sldMkLst>
        <pc:spChg chg="mod">
          <ac:chgData name="GIOVANNI AVOLA" userId="a9ffe40c-f6a7-4e1d-b806-d5ddbf89e524" providerId="ADAL" clId="{DE43BEE7-C830-478D-BA6A-8582703D083E}" dt="2024-04-08T07:28:12.631" v="140" actId="207"/>
          <ac:spMkLst>
            <pc:docMk/>
            <pc:sldMk cId="529633792" sldId="271"/>
            <ac:spMk id="4" creationId="{400115F2-A873-E91B-DDAF-92150CC1CDCB}"/>
          </ac:spMkLst>
        </pc:spChg>
        <pc:spChg chg="mod">
          <ac:chgData name="GIOVANNI AVOLA" userId="a9ffe40c-f6a7-4e1d-b806-d5ddbf89e524" providerId="ADAL" clId="{DE43BEE7-C830-478D-BA6A-8582703D083E}" dt="2024-04-08T07:24:05.805" v="49"/>
          <ac:spMkLst>
            <pc:docMk/>
            <pc:sldMk cId="529633792" sldId="271"/>
            <ac:spMk id="6" creationId="{130EB23C-22C2-363D-EBB6-030196591150}"/>
          </ac:spMkLst>
        </pc:spChg>
        <pc:spChg chg="mod">
          <ac:chgData name="GIOVANNI AVOLA" userId="a9ffe40c-f6a7-4e1d-b806-d5ddbf89e524" providerId="ADAL" clId="{DE43BEE7-C830-478D-BA6A-8582703D083E}" dt="2024-04-08T07:21:34.165" v="15" actId="20577"/>
          <ac:spMkLst>
            <pc:docMk/>
            <pc:sldMk cId="529633792" sldId="271"/>
            <ac:spMk id="9" creationId="{A0883F05-10B4-AFE0-B79A-E1DDF80DADCF}"/>
          </ac:spMkLst>
        </pc:spChg>
        <pc:spChg chg="mod">
          <ac:chgData name="GIOVANNI AVOLA" userId="a9ffe40c-f6a7-4e1d-b806-d5ddbf89e524" providerId="ADAL" clId="{DE43BEE7-C830-478D-BA6A-8582703D083E}" dt="2024-04-08T07:21:48.520" v="18" actId="20577"/>
          <ac:spMkLst>
            <pc:docMk/>
            <pc:sldMk cId="529633792" sldId="271"/>
            <ac:spMk id="18" creationId="{8553656F-2CAC-F689-4715-54C7F45EA579}"/>
          </ac:spMkLst>
        </pc:spChg>
        <pc:spChg chg="mod">
          <ac:chgData name="GIOVANNI AVOLA" userId="a9ffe40c-f6a7-4e1d-b806-d5ddbf89e524" providerId="ADAL" clId="{DE43BEE7-C830-478D-BA6A-8582703D083E}" dt="2024-04-08T07:22:13.944" v="20" actId="255"/>
          <ac:spMkLst>
            <pc:docMk/>
            <pc:sldMk cId="529633792" sldId="271"/>
            <ac:spMk id="25" creationId="{7EDE751C-D280-CDEB-573D-D361D6413C19}"/>
          </ac:spMkLst>
        </pc:spChg>
        <pc:spChg chg="mod">
          <ac:chgData name="GIOVANNI AVOLA" userId="a9ffe40c-f6a7-4e1d-b806-d5ddbf89e524" providerId="ADAL" clId="{DE43BEE7-C830-478D-BA6A-8582703D083E}" dt="2024-04-08T07:22:24.957" v="22" actId="207"/>
          <ac:spMkLst>
            <pc:docMk/>
            <pc:sldMk cId="529633792" sldId="271"/>
            <ac:spMk id="28" creationId="{9CDB4003-9ADD-933F-F701-9A1C65291486}"/>
          </ac:spMkLst>
        </pc:spChg>
        <pc:picChg chg="del">
          <ac:chgData name="GIOVANNI AVOLA" userId="a9ffe40c-f6a7-4e1d-b806-d5ddbf89e524" providerId="ADAL" clId="{DE43BEE7-C830-478D-BA6A-8582703D083E}" dt="2024-04-08T08:11:42.174" v="1078" actId="478"/>
          <ac:picMkLst>
            <pc:docMk/>
            <pc:sldMk cId="529633792" sldId="271"/>
            <ac:picMk id="15" creationId="{4AF06434-B4E8-F4FF-4876-FB0810E94510}"/>
          </ac:picMkLst>
        </pc:picChg>
        <pc:picChg chg="mod">
          <ac:chgData name="GIOVANNI AVOLA" userId="a9ffe40c-f6a7-4e1d-b806-d5ddbf89e524" providerId="ADAL" clId="{DE43BEE7-C830-478D-BA6A-8582703D083E}" dt="2024-04-08T08:11:52.854" v="1079" actId="1076"/>
          <ac:picMkLst>
            <pc:docMk/>
            <pc:sldMk cId="529633792" sldId="271"/>
            <ac:picMk id="19" creationId="{F8972107-B97A-3B83-5DFD-3E8C962AE490}"/>
          </ac:picMkLst>
        </pc:picChg>
        <pc:picChg chg="mod">
          <ac:chgData name="GIOVANNI AVOLA" userId="a9ffe40c-f6a7-4e1d-b806-d5ddbf89e524" providerId="ADAL" clId="{DE43BEE7-C830-478D-BA6A-8582703D083E}" dt="2024-04-08T08:11:56.354" v="1081" actId="1076"/>
          <ac:picMkLst>
            <pc:docMk/>
            <pc:sldMk cId="529633792" sldId="271"/>
            <ac:picMk id="27" creationId="{5475E82F-313C-6FC2-89B2-AE1FFF05D0E1}"/>
          </ac:picMkLst>
        </pc:picChg>
        <pc:picChg chg="mod">
          <ac:chgData name="GIOVANNI AVOLA" userId="a9ffe40c-f6a7-4e1d-b806-d5ddbf89e524" providerId="ADAL" clId="{DE43BEE7-C830-478D-BA6A-8582703D083E}" dt="2024-04-08T08:12:07.620" v="1086" actId="1076"/>
          <ac:picMkLst>
            <pc:docMk/>
            <pc:sldMk cId="529633792" sldId="271"/>
            <ac:picMk id="34" creationId="{19802716-6339-FC06-0DE8-7766CFB2A68E}"/>
          </ac:picMkLst>
        </pc:picChg>
        <pc:picChg chg="mod">
          <ac:chgData name="GIOVANNI AVOLA" userId="a9ffe40c-f6a7-4e1d-b806-d5ddbf89e524" providerId="ADAL" clId="{DE43BEE7-C830-478D-BA6A-8582703D083E}" dt="2024-04-08T08:12:12.421" v="1087" actId="1076"/>
          <ac:picMkLst>
            <pc:docMk/>
            <pc:sldMk cId="529633792" sldId="271"/>
            <ac:picMk id="35" creationId="{0AED14FC-715C-A2F5-30D6-5B378768F392}"/>
          </ac:picMkLst>
        </pc:picChg>
        <pc:cxnChg chg="del">
          <ac:chgData name="GIOVANNI AVOLA" userId="a9ffe40c-f6a7-4e1d-b806-d5ddbf89e524" providerId="ADAL" clId="{DE43BEE7-C830-478D-BA6A-8582703D083E}" dt="2024-04-08T08:11:35.949" v="1077" actId="478"/>
          <ac:cxnSpMkLst>
            <pc:docMk/>
            <pc:sldMk cId="529633792" sldId="271"/>
            <ac:cxnSpMk id="39" creationId="{7EF25C18-4FF1-6337-4827-FC6B3C3A48EA}"/>
          </ac:cxnSpMkLst>
        </pc:cxnChg>
      </pc:sldChg>
      <pc:sldChg chg="addSp delSp modSp mod">
        <pc:chgData name="GIOVANNI AVOLA" userId="a9ffe40c-f6a7-4e1d-b806-d5ddbf89e524" providerId="ADAL" clId="{DE43BEE7-C830-478D-BA6A-8582703D083E}" dt="2024-04-08T07:27:24.793" v="138" actId="478"/>
        <pc:sldMkLst>
          <pc:docMk/>
          <pc:sldMk cId="2705126397" sldId="272"/>
        </pc:sldMkLst>
        <pc:spChg chg="add del mod">
          <ac:chgData name="GIOVANNI AVOLA" userId="a9ffe40c-f6a7-4e1d-b806-d5ddbf89e524" providerId="ADAL" clId="{DE43BEE7-C830-478D-BA6A-8582703D083E}" dt="2024-04-08T07:27:24.793" v="138" actId="478"/>
          <ac:spMkLst>
            <pc:docMk/>
            <pc:sldMk cId="2705126397" sldId="272"/>
            <ac:spMk id="8" creationId="{57B0225A-FEEB-1650-82A0-1297FDB0936F}"/>
          </ac:spMkLst>
        </pc:spChg>
        <pc:spChg chg="mod">
          <ac:chgData name="GIOVANNI AVOLA" userId="a9ffe40c-f6a7-4e1d-b806-d5ddbf89e524" providerId="ADAL" clId="{DE43BEE7-C830-478D-BA6A-8582703D083E}" dt="2024-04-08T07:27:21.603" v="137" actId="1038"/>
          <ac:spMkLst>
            <pc:docMk/>
            <pc:sldMk cId="2705126397" sldId="272"/>
            <ac:spMk id="9" creationId="{63DF6AA0-04AD-613B-2F19-54C7B493EE1A}"/>
          </ac:spMkLst>
        </pc:spChg>
        <pc:picChg chg="mod">
          <ac:chgData name="GIOVANNI AVOLA" userId="a9ffe40c-f6a7-4e1d-b806-d5ddbf89e524" providerId="ADAL" clId="{DE43BEE7-C830-478D-BA6A-8582703D083E}" dt="2024-04-08T07:22:41.464" v="25" actId="1076"/>
          <ac:picMkLst>
            <pc:docMk/>
            <pc:sldMk cId="2705126397" sldId="272"/>
            <ac:picMk id="13" creationId="{6C2DB2FF-A465-CE73-72E5-522EFFFEB03E}"/>
          </ac:picMkLst>
        </pc:picChg>
        <pc:picChg chg="mod">
          <ac:chgData name="GIOVANNI AVOLA" userId="a9ffe40c-f6a7-4e1d-b806-d5ddbf89e524" providerId="ADAL" clId="{DE43BEE7-C830-478D-BA6A-8582703D083E}" dt="2024-04-08T07:22:50.821" v="30" actId="1076"/>
          <ac:picMkLst>
            <pc:docMk/>
            <pc:sldMk cId="2705126397" sldId="272"/>
            <ac:picMk id="16" creationId="{E783FAE8-546A-A4D3-A6DF-0B4B25A35BD8}"/>
          </ac:picMkLst>
        </pc:picChg>
        <pc:picChg chg="mod">
          <ac:chgData name="GIOVANNI AVOLA" userId="a9ffe40c-f6a7-4e1d-b806-d5ddbf89e524" providerId="ADAL" clId="{DE43BEE7-C830-478D-BA6A-8582703D083E}" dt="2024-04-08T07:22:52.523" v="31" actId="1076"/>
          <ac:picMkLst>
            <pc:docMk/>
            <pc:sldMk cId="2705126397" sldId="272"/>
            <ac:picMk id="17" creationId="{978815C9-6CFB-87F0-5B3A-A2D19335567A}"/>
          </ac:picMkLst>
        </pc:picChg>
        <pc:picChg chg="mod">
          <ac:chgData name="GIOVANNI AVOLA" userId="a9ffe40c-f6a7-4e1d-b806-d5ddbf89e524" providerId="ADAL" clId="{DE43BEE7-C830-478D-BA6A-8582703D083E}" dt="2024-04-08T07:22:49.171" v="29" actId="14100"/>
          <ac:picMkLst>
            <pc:docMk/>
            <pc:sldMk cId="2705126397" sldId="272"/>
            <ac:picMk id="18" creationId="{EE3BC73C-98A1-BD69-ADE1-37CC6F625C05}"/>
          </ac:picMkLst>
        </pc:picChg>
        <pc:picChg chg="mod">
          <ac:chgData name="GIOVANNI AVOLA" userId="a9ffe40c-f6a7-4e1d-b806-d5ddbf89e524" providerId="ADAL" clId="{DE43BEE7-C830-478D-BA6A-8582703D083E}" dt="2024-04-08T07:22:54.428" v="32" actId="1076"/>
          <ac:picMkLst>
            <pc:docMk/>
            <pc:sldMk cId="2705126397" sldId="272"/>
            <ac:picMk id="19" creationId="{D6C6D4EF-A9CE-2BE0-852D-5CF3FD91F62F}"/>
          </ac:picMkLst>
        </pc:picChg>
        <pc:picChg chg="mod">
          <ac:chgData name="GIOVANNI AVOLA" userId="a9ffe40c-f6a7-4e1d-b806-d5ddbf89e524" providerId="ADAL" clId="{DE43BEE7-C830-478D-BA6A-8582703D083E}" dt="2024-04-08T07:22:45.856" v="27" actId="1076"/>
          <ac:picMkLst>
            <pc:docMk/>
            <pc:sldMk cId="2705126397" sldId="272"/>
            <ac:picMk id="20" creationId="{AA372B1D-7BD5-EE50-A405-DCD015E53363}"/>
          </ac:picMkLst>
        </pc:picChg>
      </pc:sldChg>
      <pc:sldChg chg="addSp delSp modSp mod ord">
        <pc:chgData name="GIOVANNI AVOLA" userId="a9ffe40c-f6a7-4e1d-b806-d5ddbf89e524" providerId="ADAL" clId="{DE43BEE7-C830-478D-BA6A-8582703D083E}" dt="2024-04-08T08:11:06.083" v="1075" actId="1076"/>
        <pc:sldMkLst>
          <pc:docMk/>
          <pc:sldMk cId="3189521314" sldId="273"/>
        </pc:sldMkLst>
        <pc:spChg chg="mod">
          <ac:chgData name="GIOVANNI AVOLA" userId="a9ffe40c-f6a7-4e1d-b806-d5ddbf89e524" providerId="ADAL" clId="{DE43BEE7-C830-478D-BA6A-8582703D083E}" dt="2024-04-08T07:57:52.385" v="929" actId="14100"/>
          <ac:spMkLst>
            <pc:docMk/>
            <pc:sldMk cId="3189521314" sldId="273"/>
            <ac:spMk id="3" creationId="{4961D93F-37DE-5A07-1FD3-CCBEEF923D27}"/>
          </ac:spMkLst>
        </pc:spChg>
        <pc:spChg chg="mod">
          <ac:chgData name="GIOVANNI AVOLA" userId="a9ffe40c-f6a7-4e1d-b806-d5ddbf89e524" providerId="ADAL" clId="{DE43BEE7-C830-478D-BA6A-8582703D083E}" dt="2024-04-08T08:08:27.168" v="1047" actId="1076"/>
          <ac:spMkLst>
            <pc:docMk/>
            <pc:sldMk cId="3189521314" sldId="273"/>
            <ac:spMk id="4" creationId="{E2EFCCE2-F391-CB0C-44F3-C3819D1BD309}"/>
          </ac:spMkLst>
        </pc:spChg>
        <pc:spChg chg="del">
          <ac:chgData name="GIOVANNI AVOLA" userId="a9ffe40c-f6a7-4e1d-b806-d5ddbf89e524" providerId="ADAL" clId="{DE43BEE7-C830-478D-BA6A-8582703D083E}" dt="2024-04-08T07:24:44.185" v="70" actId="478"/>
          <ac:spMkLst>
            <pc:docMk/>
            <pc:sldMk cId="3189521314" sldId="273"/>
            <ac:spMk id="11" creationId="{DC108DD0-A927-20D8-2EED-430F33AC4DC4}"/>
          </ac:spMkLst>
        </pc:spChg>
        <pc:spChg chg="mod">
          <ac:chgData name="GIOVANNI AVOLA" userId="a9ffe40c-f6a7-4e1d-b806-d5ddbf89e524" providerId="ADAL" clId="{DE43BEE7-C830-478D-BA6A-8582703D083E}" dt="2024-04-08T07:46:19.732" v="503" actId="1076"/>
          <ac:spMkLst>
            <pc:docMk/>
            <pc:sldMk cId="3189521314" sldId="273"/>
            <ac:spMk id="13" creationId="{A1D8AB04-385D-2974-F4CE-A72B152AF6D8}"/>
          </ac:spMkLst>
        </pc:spChg>
        <pc:spChg chg="add mod">
          <ac:chgData name="GIOVANNI AVOLA" userId="a9ffe40c-f6a7-4e1d-b806-d5ddbf89e524" providerId="ADAL" clId="{DE43BEE7-C830-478D-BA6A-8582703D083E}" dt="2024-04-08T07:46:21.555" v="504" actId="1076"/>
          <ac:spMkLst>
            <pc:docMk/>
            <pc:sldMk cId="3189521314" sldId="273"/>
            <ac:spMk id="14" creationId="{D6245526-11B0-7987-CDE5-CB88FEB21C10}"/>
          </ac:spMkLst>
        </pc:spChg>
        <pc:spChg chg="add del mod">
          <ac:chgData name="GIOVANNI AVOLA" userId="a9ffe40c-f6a7-4e1d-b806-d5ddbf89e524" providerId="ADAL" clId="{DE43BEE7-C830-478D-BA6A-8582703D083E}" dt="2024-04-08T07:37:27.627" v="155" actId="478"/>
          <ac:spMkLst>
            <pc:docMk/>
            <pc:sldMk cId="3189521314" sldId="273"/>
            <ac:spMk id="15" creationId="{7680D7D7-68A4-133C-A824-6B7BCE8737CA}"/>
          </ac:spMkLst>
        </pc:spChg>
        <pc:spChg chg="add mod">
          <ac:chgData name="GIOVANNI AVOLA" userId="a9ffe40c-f6a7-4e1d-b806-d5ddbf89e524" providerId="ADAL" clId="{DE43BEE7-C830-478D-BA6A-8582703D083E}" dt="2024-04-08T07:46:38.043" v="566" actId="1036"/>
          <ac:spMkLst>
            <pc:docMk/>
            <pc:sldMk cId="3189521314" sldId="273"/>
            <ac:spMk id="16" creationId="{B24DB415-D8A0-CEB4-A3A0-30241D72D6B6}"/>
          </ac:spMkLst>
        </pc:spChg>
        <pc:spChg chg="add mod">
          <ac:chgData name="GIOVANNI AVOLA" userId="a9ffe40c-f6a7-4e1d-b806-d5ddbf89e524" providerId="ADAL" clId="{DE43BEE7-C830-478D-BA6A-8582703D083E}" dt="2024-04-08T07:46:34.003" v="553" actId="1036"/>
          <ac:spMkLst>
            <pc:docMk/>
            <pc:sldMk cId="3189521314" sldId="273"/>
            <ac:spMk id="17" creationId="{84BA5B0C-6DA8-3CB7-2B94-64F2129BDEAA}"/>
          </ac:spMkLst>
        </pc:spChg>
        <pc:spChg chg="add mod">
          <ac:chgData name="GIOVANNI AVOLA" userId="a9ffe40c-f6a7-4e1d-b806-d5ddbf89e524" providerId="ADAL" clId="{DE43BEE7-C830-478D-BA6A-8582703D083E}" dt="2024-04-08T07:46:28.708" v="540" actId="1036"/>
          <ac:spMkLst>
            <pc:docMk/>
            <pc:sldMk cId="3189521314" sldId="273"/>
            <ac:spMk id="18" creationId="{D4FE85D6-D163-7C00-E94D-717846486B49}"/>
          </ac:spMkLst>
        </pc:spChg>
        <pc:spChg chg="add mod">
          <ac:chgData name="GIOVANNI AVOLA" userId="a9ffe40c-f6a7-4e1d-b806-d5ddbf89e524" providerId="ADAL" clId="{DE43BEE7-C830-478D-BA6A-8582703D083E}" dt="2024-04-08T08:06:07.820" v="1022" actId="122"/>
          <ac:spMkLst>
            <pc:docMk/>
            <pc:sldMk cId="3189521314" sldId="273"/>
            <ac:spMk id="20" creationId="{7CEAB1CF-D60B-823A-0ED1-292B12262D00}"/>
          </ac:spMkLst>
        </pc:spChg>
        <pc:spChg chg="add mod">
          <ac:chgData name="GIOVANNI AVOLA" userId="a9ffe40c-f6a7-4e1d-b806-d5ddbf89e524" providerId="ADAL" clId="{DE43BEE7-C830-478D-BA6A-8582703D083E}" dt="2024-04-08T08:06:11.559" v="1023" actId="122"/>
          <ac:spMkLst>
            <pc:docMk/>
            <pc:sldMk cId="3189521314" sldId="273"/>
            <ac:spMk id="21" creationId="{BB9F507C-AF8E-6A5D-BE48-C0947683D3C6}"/>
          </ac:spMkLst>
        </pc:spChg>
        <pc:spChg chg="add mod">
          <ac:chgData name="GIOVANNI AVOLA" userId="a9ffe40c-f6a7-4e1d-b806-d5ddbf89e524" providerId="ADAL" clId="{DE43BEE7-C830-478D-BA6A-8582703D083E}" dt="2024-04-08T07:49:34.879" v="715" actId="20577"/>
          <ac:spMkLst>
            <pc:docMk/>
            <pc:sldMk cId="3189521314" sldId="273"/>
            <ac:spMk id="22" creationId="{FB3FEAE5-596E-EDD7-582F-B0AF8D052BCE}"/>
          </ac:spMkLst>
        </pc:spChg>
        <pc:spChg chg="add mod">
          <ac:chgData name="GIOVANNI AVOLA" userId="a9ffe40c-f6a7-4e1d-b806-d5ddbf89e524" providerId="ADAL" clId="{DE43BEE7-C830-478D-BA6A-8582703D083E}" dt="2024-04-08T08:04:15.697" v="994" actId="14100"/>
          <ac:spMkLst>
            <pc:docMk/>
            <pc:sldMk cId="3189521314" sldId="273"/>
            <ac:spMk id="23" creationId="{83588D78-6B08-A02F-76D9-2209FFEB77CB}"/>
          </ac:spMkLst>
        </pc:spChg>
        <pc:spChg chg="add mod">
          <ac:chgData name="GIOVANNI AVOLA" userId="a9ffe40c-f6a7-4e1d-b806-d5ddbf89e524" providerId="ADAL" clId="{DE43BEE7-C830-478D-BA6A-8582703D083E}" dt="2024-04-08T08:09:00.906" v="1050" actId="1076"/>
          <ac:spMkLst>
            <pc:docMk/>
            <pc:sldMk cId="3189521314" sldId="273"/>
            <ac:spMk id="24" creationId="{9C14E25B-397C-6AA3-B30C-275E9BC5F11B}"/>
          </ac:spMkLst>
        </pc:spChg>
        <pc:spChg chg="add mod">
          <ac:chgData name="GIOVANNI AVOLA" userId="a9ffe40c-f6a7-4e1d-b806-d5ddbf89e524" providerId="ADAL" clId="{DE43BEE7-C830-478D-BA6A-8582703D083E}" dt="2024-04-08T08:05:48.005" v="1018" actId="1036"/>
          <ac:spMkLst>
            <pc:docMk/>
            <pc:sldMk cId="3189521314" sldId="273"/>
            <ac:spMk id="25" creationId="{E4EFE7DF-6BD2-5239-E171-EB6A90BEB1E1}"/>
          </ac:spMkLst>
        </pc:spChg>
        <pc:graphicFrameChg chg="add del mod modGraphic">
          <ac:chgData name="GIOVANNI AVOLA" userId="a9ffe40c-f6a7-4e1d-b806-d5ddbf89e524" providerId="ADAL" clId="{DE43BEE7-C830-478D-BA6A-8582703D083E}" dt="2024-04-08T07:25:16.862" v="74" actId="478"/>
          <ac:graphicFrameMkLst>
            <pc:docMk/>
            <pc:sldMk cId="3189521314" sldId="273"/>
            <ac:graphicFrameMk id="6" creationId="{A7DDDAD7-9031-F7BA-CB71-9668CEFEECD2}"/>
          </ac:graphicFrameMkLst>
        </pc:graphicFrameChg>
        <pc:picChg chg="del mod">
          <ac:chgData name="GIOVANNI AVOLA" userId="a9ffe40c-f6a7-4e1d-b806-d5ddbf89e524" providerId="ADAL" clId="{DE43BEE7-C830-478D-BA6A-8582703D083E}" dt="2024-04-08T08:05:52.246" v="1020" actId="478"/>
          <ac:picMkLst>
            <pc:docMk/>
            <pc:sldMk cId="3189521314" sldId="273"/>
            <ac:picMk id="8" creationId="{1284A427-4ECA-873C-0D0E-63F893A83B49}"/>
          </ac:picMkLst>
        </pc:picChg>
        <pc:picChg chg="mod">
          <ac:chgData name="GIOVANNI AVOLA" userId="a9ffe40c-f6a7-4e1d-b806-d5ddbf89e524" providerId="ADAL" clId="{DE43BEE7-C830-478D-BA6A-8582703D083E}" dt="2024-04-08T08:08:13.759" v="1044" actId="1076"/>
          <ac:picMkLst>
            <pc:docMk/>
            <pc:sldMk cId="3189521314" sldId="273"/>
            <ac:picMk id="10" creationId="{612DAC0F-D80C-0FD9-C339-F00C573F5A0D}"/>
          </ac:picMkLst>
        </pc:picChg>
        <pc:picChg chg="del mod">
          <ac:chgData name="GIOVANNI AVOLA" userId="a9ffe40c-f6a7-4e1d-b806-d5ddbf89e524" providerId="ADAL" clId="{DE43BEE7-C830-478D-BA6A-8582703D083E}" dt="2024-04-08T08:05:51.382" v="1019" actId="478"/>
          <ac:picMkLst>
            <pc:docMk/>
            <pc:sldMk cId="3189521314" sldId="273"/>
            <ac:picMk id="12" creationId="{2BA0C9B6-5B76-3E5D-3CA9-5729CA908C93}"/>
          </ac:picMkLst>
        </pc:picChg>
        <pc:picChg chg="add mod ord">
          <ac:chgData name="GIOVANNI AVOLA" userId="a9ffe40c-f6a7-4e1d-b806-d5ddbf89e524" providerId="ADAL" clId="{DE43BEE7-C830-478D-BA6A-8582703D083E}" dt="2024-04-08T08:08:09.083" v="1041" actId="1076"/>
          <ac:picMkLst>
            <pc:docMk/>
            <pc:sldMk cId="3189521314" sldId="273"/>
            <ac:picMk id="26" creationId="{1B8AA9EA-D42C-31DE-5EA7-9B304DF68D6E}"/>
          </ac:picMkLst>
        </pc:picChg>
        <pc:picChg chg="add mod">
          <ac:chgData name="GIOVANNI AVOLA" userId="a9ffe40c-f6a7-4e1d-b806-d5ddbf89e524" providerId="ADAL" clId="{DE43BEE7-C830-478D-BA6A-8582703D083E}" dt="2024-04-08T08:02:58.994" v="977" actId="1036"/>
          <ac:picMkLst>
            <pc:docMk/>
            <pc:sldMk cId="3189521314" sldId="273"/>
            <ac:picMk id="27" creationId="{1BD57B58-FC57-DD8D-CE94-C7D3CCEAA65B}"/>
          </ac:picMkLst>
        </pc:picChg>
        <pc:picChg chg="add del">
          <ac:chgData name="GIOVANNI AVOLA" userId="a9ffe40c-f6a7-4e1d-b806-d5ddbf89e524" providerId="ADAL" clId="{DE43BEE7-C830-478D-BA6A-8582703D083E}" dt="2024-04-08T08:02:03.094" v="957" actId="478"/>
          <ac:picMkLst>
            <pc:docMk/>
            <pc:sldMk cId="3189521314" sldId="273"/>
            <ac:picMk id="28" creationId="{42ACF64D-57AA-4329-E71B-C5AE9848206D}"/>
          </ac:picMkLst>
        </pc:picChg>
        <pc:picChg chg="add mod modCrop">
          <ac:chgData name="GIOVANNI AVOLA" userId="a9ffe40c-f6a7-4e1d-b806-d5ddbf89e524" providerId="ADAL" clId="{DE43BEE7-C830-478D-BA6A-8582703D083E}" dt="2024-04-08T08:03:27.456" v="988" actId="1076"/>
          <ac:picMkLst>
            <pc:docMk/>
            <pc:sldMk cId="3189521314" sldId="273"/>
            <ac:picMk id="29" creationId="{33230EFF-EF78-880A-CD68-DC39652CAAC1}"/>
          </ac:picMkLst>
        </pc:picChg>
        <pc:picChg chg="add mod modCrop">
          <ac:chgData name="GIOVANNI AVOLA" userId="a9ffe40c-f6a7-4e1d-b806-d5ddbf89e524" providerId="ADAL" clId="{DE43BEE7-C830-478D-BA6A-8582703D083E}" dt="2024-04-08T08:08:31.315" v="1048" actId="1076"/>
          <ac:picMkLst>
            <pc:docMk/>
            <pc:sldMk cId="3189521314" sldId="273"/>
            <ac:picMk id="31" creationId="{DAFE4A49-4AE8-D780-6811-AC02B94F027C}"/>
          </ac:picMkLst>
        </pc:picChg>
        <pc:picChg chg="add mod">
          <ac:chgData name="GIOVANNI AVOLA" userId="a9ffe40c-f6a7-4e1d-b806-d5ddbf89e524" providerId="ADAL" clId="{DE43BEE7-C830-478D-BA6A-8582703D083E}" dt="2024-04-08T08:11:03.667" v="1074" actId="1076"/>
          <ac:picMkLst>
            <pc:docMk/>
            <pc:sldMk cId="3189521314" sldId="273"/>
            <ac:picMk id="32" creationId="{B36FC3E5-C4D3-CBB1-5CD4-2FF3D6074518}"/>
          </ac:picMkLst>
        </pc:picChg>
        <pc:picChg chg="add mod">
          <ac:chgData name="GIOVANNI AVOLA" userId="a9ffe40c-f6a7-4e1d-b806-d5ddbf89e524" providerId="ADAL" clId="{DE43BEE7-C830-478D-BA6A-8582703D083E}" dt="2024-04-08T08:11:06.083" v="1075" actId="1076"/>
          <ac:picMkLst>
            <pc:docMk/>
            <pc:sldMk cId="3189521314" sldId="273"/>
            <ac:picMk id="33" creationId="{BA013A24-7F98-9111-CC91-74176A33ADD2}"/>
          </ac:picMkLst>
        </pc:picChg>
        <pc:picChg chg="add mod">
          <ac:chgData name="GIOVANNI AVOLA" userId="a9ffe40c-f6a7-4e1d-b806-d5ddbf89e524" providerId="ADAL" clId="{DE43BEE7-C830-478D-BA6A-8582703D083E}" dt="2024-04-08T08:11:01.154" v="1073" actId="1076"/>
          <ac:picMkLst>
            <pc:docMk/>
            <pc:sldMk cId="3189521314" sldId="273"/>
            <ac:picMk id="34" creationId="{AD55E661-315A-3D12-0A5C-98249241524E}"/>
          </ac:picMkLst>
        </pc:picChg>
        <pc:picChg chg="add mod">
          <ac:chgData name="GIOVANNI AVOLA" userId="a9ffe40c-f6a7-4e1d-b806-d5ddbf89e524" providerId="ADAL" clId="{DE43BEE7-C830-478D-BA6A-8582703D083E}" dt="2024-04-08T08:03:30.158" v="989" actId="1076"/>
          <ac:picMkLst>
            <pc:docMk/>
            <pc:sldMk cId="3189521314" sldId="273"/>
            <ac:picMk id="1026" creationId="{BAB08B15-59CD-4F4D-DBD7-B11B3D0308AF}"/>
          </ac:picMkLst>
        </pc:picChg>
      </pc:sldChg>
      <pc:sldChg chg="addSp delSp modSp mod">
        <pc:chgData name="GIOVANNI AVOLA" userId="a9ffe40c-f6a7-4e1d-b806-d5ddbf89e524" providerId="ADAL" clId="{DE43BEE7-C830-478D-BA6A-8582703D083E}" dt="2024-04-08T08:39:42.263" v="1130" actId="1076"/>
        <pc:sldMkLst>
          <pc:docMk/>
          <pc:sldMk cId="2912578992" sldId="274"/>
        </pc:sldMkLst>
        <pc:grpChg chg="mod">
          <ac:chgData name="GIOVANNI AVOLA" userId="a9ffe40c-f6a7-4e1d-b806-d5ddbf89e524" providerId="ADAL" clId="{DE43BEE7-C830-478D-BA6A-8582703D083E}" dt="2024-04-08T08:37:09.189" v="1125" actId="1076"/>
          <ac:grpSpMkLst>
            <pc:docMk/>
            <pc:sldMk cId="2912578992" sldId="274"/>
            <ac:grpSpMk id="27" creationId="{B07FE203-4598-4167-72B5-AF80B6CFC433}"/>
          </ac:grpSpMkLst>
        </pc:grpChg>
        <pc:picChg chg="add del mod">
          <ac:chgData name="GIOVANNI AVOLA" userId="a9ffe40c-f6a7-4e1d-b806-d5ddbf89e524" providerId="ADAL" clId="{DE43BEE7-C830-478D-BA6A-8582703D083E}" dt="2024-04-08T08:33:38.827" v="1098" actId="478"/>
          <ac:picMkLst>
            <pc:docMk/>
            <pc:sldMk cId="2912578992" sldId="274"/>
            <ac:picMk id="4" creationId="{0AD133D1-775A-BEF0-7811-A320DF7015E6}"/>
          </ac:picMkLst>
        </pc:picChg>
        <pc:picChg chg="add mod">
          <ac:chgData name="GIOVANNI AVOLA" userId="a9ffe40c-f6a7-4e1d-b806-d5ddbf89e524" providerId="ADAL" clId="{DE43BEE7-C830-478D-BA6A-8582703D083E}" dt="2024-04-08T08:36:48.381" v="1121" actId="1076"/>
          <ac:picMkLst>
            <pc:docMk/>
            <pc:sldMk cId="2912578992" sldId="274"/>
            <ac:picMk id="7" creationId="{24AF5A2E-533D-1281-381D-2AFE11B0FBEF}"/>
          </ac:picMkLst>
        </pc:picChg>
        <pc:picChg chg="add mod">
          <ac:chgData name="GIOVANNI AVOLA" userId="a9ffe40c-f6a7-4e1d-b806-d5ddbf89e524" providerId="ADAL" clId="{DE43BEE7-C830-478D-BA6A-8582703D083E}" dt="2024-04-08T08:37:04.623" v="1124" actId="14100"/>
          <ac:picMkLst>
            <pc:docMk/>
            <pc:sldMk cId="2912578992" sldId="274"/>
            <ac:picMk id="10" creationId="{BCBF2E42-7F97-B4E3-C6C1-44AA083E990A}"/>
          </ac:picMkLst>
        </pc:picChg>
        <pc:picChg chg="mod">
          <ac:chgData name="GIOVANNI AVOLA" userId="a9ffe40c-f6a7-4e1d-b806-d5ddbf89e524" providerId="ADAL" clId="{DE43BEE7-C830-478D-BA6A-8582703D083E}" dt="2024-04-08T08:39:42.263" v="1130" actId="1076"/>
          <ac:picMkLst>
            <pc:docMk/>
            <pc:sldMk cId="2912578992" sldId="274"/>
            <ac:picMk id="17" creationId="{B9EC5DD1-313D-9314-C8D5-A8F61F30B879}"/>
          </ac:picMkLst>
        </pc:picChg>
        <pc:picChg chg="mod">
          <ac:chgData name="GIOVANNI AVOLA" userId="a9ffe40c-f6a7-4e1d-b806-d5ddbf89e524" providerId="ADAL" clId="{DE43BEE7-C830-478D-BA6A-8582703D083E}" dt="2024-04-08T08:39:40.766" v="1129" actId="1076"/>
          <ac:picMkLst>
            <pc:docMk/>
            <pc:sldMk cId="2912578992" sldId="274"/>
            <ac:picMk id="33" creationId="{A86749FC-71A5-5B43-F70C-2DFAC874B722}"/>
          </ac:picMkLst>
        </pc:picChg>
      </pc:sldChg>
      <pc:sldChg chg="delSp del mod">
        <pc:chgData name="GIOVANNI AVOLA" userId="a9ffe40c-f6a7-4e1d-b806-d5ddbf89e524" providerId="ADAL" clId="{DE43BEE7-C830-478D-BA6A-8582703D083E}" dt="2024-04-08T08:11:14.405" v="1076" actId="47"/>
        <pc:sldMkLst>
          <pc:docMk/>
          <pc:sldMk cId="2529609099" sldId="275"/>
        </pc:sldMkLst>
        <pc:picChg chg="del">
          <ac:chgData name="GIOVANNI AVOLA" userId="a9ffe40c-f6a7-4e1d-b806-d5ddbf89e524" providerId="ADAL" clId="{DE43BEE7-C830-478D-BA6A-8582703D083E}" dt="2024-04-08T08:08:57.986" v="1049" actId="21"/>
          <ac:picMkLst>
            <pc:docMk/>
            <pc:sldMk cId="2529609099" sldId="275"/>
            <ac:picMk id="5" creationId="{B36FC3E5-C4D3-CBB1-5CD4-2FF3D6074518}"/>
          </ac:picMkLst>
        </pc:picChg>
        <pc:picChg chg="del">
          <ac:chgData name="GIOVANNI AVOLA" userId="a9ffe40c-f6a7-4e1d-b806-d5ddbf89e524" providerId="ADAL" clId="{DE43BEE7-C830-478D-BA6A-8582703D083E}" dt="2024-04-08T08:08:57.986" v="1049" actId="21"/>
          <ac:picMkLst>
            <pc:docMk/>
            <pc:sldMk cId="2529609099" sldId="275"/>
            <ac:picMk id="6" creationId="{BA013A24-7F98-9111-CC91-74176A33ADD2}"/>
          </ac:picMkLst>
        </pc:picChg>
      </pc:sldChg>
    </pc:docChg>
  </pc:docChgLst>
  <pc:docChgLst>
    <pc:chgData name="MIRIAM DISTEFANO" userId="8d20f0da-7b99-431e-8b09-f21525db1ac7" providerId="ADAL" clId="{3B7D8570-8D6A-43FE-9612-3FFA314A6E4D}"/>
    <pc:docChg chg="undo redo custSel addSld modSld sldOrd">
      <pc:chgData name="MIRIAM DISTEFANO" userId="8d20f0da-7b99-431e-8b09-f21525db1ac7" providerId="ADAL" clId="{3B7D8570-8D6A-43FE-9612-3FFA314A6E4D}" dt="2024-04-05T13:13:46.248" v="1397" actId="1076"/>
      <pc:docMkLst>
        <pc:docMk/>
      </pc:docMkLst>
      <pc:sldChg chg="addSp delSp modSp mod">
        <pc:chgData name="MIRIAM DISTEFANO" userId="8d20f0da-7b99-431e-8b09-f21525db1ac7" providerId="ADAL" clId="{3B7D8570-8D6A-43FE-9612-3FFA314A6E4D}" dt="2024-04-05T09:32:00.618" v="787" actId="167"/>
        <pc:sldMkLst>
          <pc:docMk/>
          <pc:sldMk cId="2382002931" sldId="256"/>
        </pc:sldMkLst>
        <pc:spChg chg="add mod">
          <ac:chgData name="MIRIAM DISTEFANO" userId="8d20f0da-7b99-431e-8b09-f21525db1ac7" providerId="ADAL" clId="{3B7D8570-8D6A-43FE-9612-3FFA314A6E4D}" dt="2024-04-05T08:22:12.362" v="2" actId="14100"/>
          <ac:spMkLst>
            <pc:docMk/>
            <pc:sldMk cId="2382002931" sldId="256"/>
            <ac:spMk id="2" creationId="{2850BDA1-4F42-AECE-D5BE-1AE05ACB5CE0}"/>
          </ac:spMkLst>
        </pc:spChg>
        <pc:spChg chg="mod">
          <ac:chgData name="MIRIAM DISTEFANO" userId="8d20f0da-7b99-431e-8b09-f21525db1ac7" providerId="ADAL" clId="{3B7D8570-8D6A-43FE-9612-3FFA314A6E4D}" dt="2024-04-05T09:31:59.676" v="785" actId="1037"/>
          <ac:spMkLst>
            <pc:docMk/>
            <pc:sldMk cId="2382002931" sldId="256"/>
            <ac:spMk id="4" creationId="{6BA6CD68-D741-3E9A-60AE-AC693455BB18}"/>
          </ac:spMkLst>
        </pc:spChg>
        <pc:spChg chg="mod">
          <ac:chgData name="MIRIAM DISTEFANO" userId="8d20f0da-7b99-431e-8b09-f21525db1ac7" providerId="ADAL" clId="{3B7D8570-8D6A-43FE-9612-3FFA314A6E4D}" dt="2024-04-05T09:32:00.114" v="786" actId="478"/>
          <ac:spMkLst>
            <pc:docMk/>
            <pc:sldMk cId="2382002931" sldId="256"/>
            <ac:spMk id="8" creationId="{7220532A-BB5A-C5E1-2A99-277600401CAF}"/>
          </ac:spMkLst>
        </pc:spChg>
        <pc:grpChg chg="mod">
          <ac:chgData name="MIRIAM DISTEFANO" userId="8d20f0da-7b99-431e-8b09-f21525db1ac7" providerId="ADAL" clId="{3B7D8570-8D6A-43FE-9612-3FFA314A6E4D}" dt="2024-04-05T09:31:59.676" v="785" actId="1037"/>
          <ac:grpSpMkLst>
            <pc:docMk/>
            <pc:sldMk cId="2382002931" sldId="256"/>
            <ac:grpSpMk id="3" creationId="{245721B8-2CDC-E51F-D83B-9094C6CF3B35}"/>
          </ac:grpSpMkLst>
        </pc:grpChg>
        <pc:grpChg chg="add del mod">
          <ac:chgData name="MIRIAM DISTEFANO" userId="8d20f0da-7b99-431e-8b09-f21525db1ac7" providerId="ADAL" clId="{3B7D8570-8D6A-43FE-9612-3FFA314A6E4D}" dt="2024-04-05T09:32:00.114" v="786" actId="478"/>
          <ac:grpSpMkLst>
            <pc:docMk/>
            <pc:sldMk cId="2382002931" sldId="256"/>
            <ac:grpSpMk id="6" creationId="{B2C574DE-C46A-1176-9A24-321CA77A2FB9}"/>
          </ac:grpSpMkLst>
        </pc:grpChg>
        <pc:picChg chg="mod">
          <ac:chgData name="MIRIAM DISTEFANO" userId="8d20f0da-7b99-431e-8b09-f21525db1ac7" providerId="ADAL" clId="{3B7D8570-8D6A-43FE-9612-3FFA314A6E4D}" dt="2024-04-05T09:31:59.676" v="785" actId="1037"/>
          <ac:picMkLst>
            <pc:docMk/>
            <pc:sldMk cId="2382002931" sldId="256"/>
            <ac:picMk id="5" creationId="{0C472680-1B84-FE2A-7062-A769085B6686}"/>
          </ac:picMkLst>
        </pc:picChg>
        <pc:picChg chg="add del mod">
          <ac:chgData name="MIRIAM DISTEFANO" userId="8d20f0da-7b99-431e-8b09-f21525db1ac7" providerId="ADAL" clId="{3B7D8570-8D6A-43FE-9612-3FFA314A6E4D}" dt="2024-04-05T09:32:00.114" v="786" actId="478"/>
          <ac:picMkLst>
            <pc:docMk/>
            <pc:sldMk cId="2382002931" sldId="256"/>
            <ac:picMk id="9" creationId="{11DD2E78-D742-CE1E-D1F8-DA497484872B}"/>
          </ac:picMkLst>
        </pc:picChg>
        <pc:picChg chg="add mod">
          <ac:chgData name="MIRIAM DISTEFANO" userId="8d20f0da-7b99-431e-8b09-f21525db1ac7" providerId="ADAL" clId="{3B7D8570-8D6A-43FE-9612-3FFA314A6E4D}" dt="2024-04-05T08:30:29.913" v="408"/>
          <ac:picMkLst>
            <pc:docMk/>
            <pc:sldMk cId="2382002931" sldId="256"/>
            <ac:picMk id="10" creationId="{885FA9B2-7CB6-71DA-7840-0CC9524A3016}"/>
          </ac:picMkLst>
        </pc:picChg>
        <pc:picChg chg="add mod ord">
          <ac:chgData name="MIRIAM DISTEFANO" userId="8d20f0da-7b99-431e-8b09-f21525db1ac7" providerId="ADAL" clId="{3B7D8570-8D6A-43FE-9612-3FFA314A6E4D}" dt="2024-04-05T09:32:00.618" v="787" actId="167"/>
          <ac:picMkLst>
            <pc:docMk/>
            <pc:sldMk cId="2382002931" sldId="256"/>
            <ac:picMk id="11" creationId="{D3427F35-9A80-680D-B403-1794D9FF347A}"/>
          </ac:picMkLst>
        </pc:picChg>
      </pc:sldChg>
      <pc:sldChg chg="addSp modSp">
        <pc:chgData name="MIRIAM DISTEFANO" userId="8d20f0da-7b99-431e-8b09-f21525db1ac7" providerId="ADAL" clId="{3B7D8570-8D6A-43FE-9612-3FFA314A6E4D}" dt="2024-04-05T08:22:45.244" v="118" actId="571"/>
        <pc:sldMkLst>
          <pc:docMk/>
          <pc:sldMk cId="28963736" sldId="257"/>
        </pc:sldMkLst>
        <pc:spChg chg="mod">
          <ac:chgData name="MIRIAM DISTEFANO" userId="8d20f0da-7b99-431e-8b09-f21525db1ac7" providerId="ADAL" clId="{3B7D8570-8D6A-43FE-9612-3FFA314A6E4D}" dt="2024-04-05T08:22:37.986" v="116" actId="164"/>
          <ac:spMkLst>
            <pc:docMk/>
            <pc:sldMk cId="28963736" sldId="257"/>
            <ac:spMk id="7" creationId="{AAAE0EC6-F774-6B5B-0B8E-CBCCE142A8F6}"/>
          </ac:spMkLst>
        </pc:spChg>
        <pc:spChg chg="mod">
          <ac:chgData name="MIRIAM DISTEFANO" userId="8d20f0da-7b99-431e-8b09-f21525db1ac7" providerId="ADAL" clId="{3B7D8570-8D6A-43FE-9612-3FFA314A6E4D}" dt="2024-04-05T08:22:45.244" v="118" actId="571"/>
          <ac:spMkLst>
            <pc:docMk/>
            <pc:sldMk cId="28963736" sldId="257"/>
            <ac:spMk id="11" creationId="{6E00E363-9979-177C-9301-26CA46234BC8}"/>
          </ac:spMkLst>
        </pc:spChg>
        <pc:grpChg chg="add mod">
          <ac:chgData name="MIRIAM DISTEFANO" userId="8d20f0da-7b99-431e-8b09-f21525db1ac7" providerId="ADAL" clId="{3B7D8570-8D6A-43FE-9612-3FFA314A6E4D}" dt="2024-04-05T08:22:37.986" v="116" actId="164"/>
          <ac:grpSpMkLst>
            <pc:docMk/>
            <pc:sldMk cId="28963736" sldId="257"/>
            <ac:grpSpMk id="3" creationId="{CDDF6E3E-1E71-887C-27FA-E213204B2005}"/>
          </ac:grpSpMkLst>
        </pc:grpChg>
        <pc:grpChg chg="add mod">
          <ac:chgData name="MIRIAM DISTEFANO" userId="8d20f0da-7b99-431e-8b09-f21525db1ac7" providerId="ADAL" clId="{3B7D8570-8D6A-43FE-9612-3FFA314A6E4D}" dt="2024-04-05T08:22:45.244" v="118" actId="571"/>
          <ac:grpSpMkLst>
            <pc:docMk/>
            <pc:sldMk cId="28963736" sldId="257"/>
            <ac:grpSpMk id="10" creationId="{A384E4C7-308C-1419-E8F1-D46E687FDE75}"/>
          </ac:grpSpMkLst>
        </pc:grpChg>
        <pc:picChg chg="add mod">
          <ac:chgData name="MIRIAM DISTEFANO" userId="8d20f0da-7b99-431e-8b09-f21525db1ac7" providerId="ADAL" clId="{3B7D8570-8D6A-43FE-9612-3FFA314A6E4D}" dt="2024-04-05T08:22:45.244" v="118" actId="571"/>
          <ac:picMkLst>
            <pc:docMk/>
            <pc:sldMk cId="28963736" sldId="257"/>
            <ac:picMk id="9" creationId="{13898DF0-C331-24D8-F814-CF8C119E8A45}"/>
          </ac:picMkLst>
        </pc:picChg>
        <pc:picChg chg="mod">
          <ac:chgData name="MIRIAM DISTEFANO" userId="8d20f0da-7b99-431e-8b09-f21525db1ac7" providerId="ADAL" clId="{3B7D8570-8D6A-43FE-9612-3FFA314A6E4D}" dt="2024-04-05T08:22:37.986" v="116" actId="164"/>
          <ac:picMkLst>
            <pc:docMk/>
            <pc:sldMk cId="28963736" sldId="257"/>
            <ac:picMk id="12" creationId="{4B1869EE-4F2C-33B3-E281-0F866751FF2C}"/>
          </ac:picMkLst>
        </pc:picChg>
        <pc:picChg chg="mod">
          <ac:chgData name="MIRIAM DISTEFANO" userId="8d20f0da-7b99-431e-8b09-f21525db1ac7" providerId="ADAL" clId="{3B7D8570-8D6A-43FE-9612-3FFA314A6E4D}" dt="2024-04-05T08:22:45.244" v="118" actId="571"/>
          <ac:picMkLst>
            <pc:docMk/>
            <pc:sldMk cId="28963736" sldId="257"/>
            <ac:picMk id="13" creationId="{E9AC309F-946A-7B57-DAF7-4F6C982824AE}"/>
          </ac:picMkLst>
        </pc:picChg>
      </pc:sldChg>
      <pc:sldChg chg="addSp delSp modSp mod">
        <pc:chgData name="MIRIAM DISTEFANO" userId="8d20f0da-7b99-431e-8b09-f21525db1ac7" providerId="ADAL" clId="{3B7D8570-8D6A-43FE-9612-3FFA314A6E4D}" dt="2024-04-05T09:47:04.497" v="1234" actId="478"/>
        <pc:sldMkLst>
          <pc:docMk/>
          <pc:sldMk cId="2534886902" sldId="260"/>
        </pc:sldMkLst>
        <pc:spChg chg="mod">
          <ac:chgData name="MIRIAM DISTEFANO" userId="8d20f0da-7b99-431e-8b09-f21525db1ac7" providerId="ADAL" clId="{3B7D8570-8D6A-43FE-9612-3FFA314A6E4D}" dt="2024-04-05T09:46:41.956" v="1233" actId="1076"/>
          <ac:spMkLst>
            <pc:docMk/>
            <pc:sldMk cId="2534886902" sldId="260"/>
            <ac:spMk id="4" creationId="{C84E2396-DEBA-E8DD-7673-9FB71A1A0FA6}"/>
          </ac:spMkLst>
        </pc:spChg>
        <pc:spChg chg="del">
          <ac:chgData name="MIRIAM DISTEFANO" userId="8d20f0da-7b99-431e-8b09-f21525db1ac7" providerId="ADAL" clId="{3B7D8570-8D6A-43FE-9612-3FFA314A6E4D}" dt="2024-04-05T09:15:37.499" v="542" actId="478"/>
          <ac:spMkLst>
            <pc:docMk/>
            <pc:sldMk cId="2534886902" sldId="260"/>
            <ac:spMk id="9" creationId="{A5739E93-2920-EF10-2249-1B0CF278A1EB}"/>
          </ac:spMkLst>
        </pc:spChg>
        <pc:spChg chg="mod">
          <ac:chgData name="MIRIAM DISTEFANO" userId="8d20f0da-7b99-431e-8b09-f21525db1ac7" providerId="ADAL" clId="{3B7D8570-8D6A-43FE-9612-3FFA314A6E4D}" dt="2024-04-05T08:30:42.601" v="409"/>
          <ac:spMkLst>
            <pc:docMk/>
            <pc:sldMk cId="2534886902" sldId="260"/>
            <ac:spMk id="10" creationId="{6AD56CFE-7149-24F7-A746-BF1B4E5D23D1}"/>
          </ac:spMkLst>
        </pc:spChg>
        <pc:spChg chg="mod">
          <ac:chgData name="MIRIAM DISTEFANO" userId="8d20f0da-7b99-431e-8b09-f21525db1ac7" providerId="ADAL" clId="{3B7D8570-8D6A-43FE-9612-3FFA314A6E4D}" dt="2024-04-05T09:47:04.497" v="1234" actId="478"/>
          <ac:spMkLst>
            <pc:docMk/>
            <pc:sldMk cId="2534886902" sldId="260"/>
            <ac:spMk id="14" creationId="{15F36554-36FE-AC6D-4B16-EF6DC170E632}"/>
          </ac:spMkLst>
        </pc:spChg>
        <pc:spChg chg="mod">
          <ac:chgData name="MIRIAM DISTEFANO" userId="8d20f0da-7b99-431e-8b09-f21525db1ac7" providerId="ADAL" clId="{3B7D8570-8D6A-43FE-9612-3FFA314A6E4D}" dt="2024-04-05T08:31:40.196" v="446" actId="571"/>
          <ac:spMkLst>
            <pc:docMk/>
            <pc:sldMk cId="2534886902" sldId="260"/>
            <ac:spMk id="18" creationId="{38E52654-76E5-7ECD-3AC9-590D97EB3278}"/>
          </ac:spMkLst>
        </pc:spChg>
        <pc:spChg chg="add mod">
          <ac:chgData name="MIRIAM DISTEFANO" userId="8d20f0da-7b99-431e-8b09-f21525db1ac7" providerId="ADAL" clId="{3B7D8570-8D6A-43FE-9612-3FFA314A6E4D}" dt="2024-04-05T09:45:45.567" v="1224" actId="1076"/>
          <ac:spMkLst>
            <pc:docMk/>
            <pc:sldMk cId="2534886902" sldId="260"/>
            <ac:spMk id="23" creationId="{51045E7A-98EB-35A0-D75F-DAEF55EE1A3E}"/>
          </ac:spMkLst>
        </pc:spChg>
        <pc:spChg chg="add del">
          <ac:chgData name="MIRIAM DISTEFANO" userId="8d20f0da-7b99-431e-8b09-f21525db1ac7" providerId="ADAL" clId="{3B7D8570-8D6A-43FE-9612-3FFA314A6E4D}" dt="2024-04-05T09:19:03.218" v="600" actId="22"/>
          <ac:spMkLst>
            <pc:docMk/>
            <pc:sldMk cId="2534886902" sldId="260"/>
            <ac:spMk id="25" creationId="{B757F269-AA3F-1FA5-450F-C0C1B575B919}"/>
          </ac:spMkLst>
        </pc:spChg>
        <pc:spChg chg="add mod">
          <ac:chgData name="MIRIAM DISTEFANO" userId="8d20f0da-7b99-431e-8b09-f21525db1ac7" providerId="ADAL" clId="{3B7D8570-8D6A-43FE-9612-3FFA314A6E4D}" dt="2024-04-05T09:45:05.915" v="1221" actId="1076"/>
          <ac:spMkLst>
            <pc:docMk/>
            <pc:sldMk cId="2534886902" sldId="260"/>
            <ac:spMk id="27" creationId="{9349B06A-4BDC-137C-4C38-C99E91D8E173}"/>
          </ac:spMkLst>
        </pc:spChg>
        <pc:spChg chg="add del mod">
          <ac:chgData name="MIRIAM DISTEFANO" userId="8d20f0da-7b99-431e-8b09-f21525db1ac7" providerId="ADAL" clId="{3B7D8570-8D6A-43FE-9612-3FFA314A6E4D}" dt="2024-04-05T09:32:54.412" v="797" actId="478"/>
          <ac:spMkLst>
            <pc:docMk/>
            <pc:sldMk cId="2534886902" sldId="260"/>
            <ac:spMk id="29" creationId="{5BB0ECD9-4C11-3220-5B9B-4A3C3EB9FECA}"/>
          </ac:spMkLst>
        </pc:spChg>
        <pc:spChg chg="add del mod">
          <ac:chgData name="MIRIAM DISTEFANO" userId="8d20f0da-7b99-431e-8b09-f21525db1ac7" providerId="ADAL" clId="{3B7D8570-8D6A-43FE-9612-3FFA314A6E4D}" dt="2024-04-05T09:32:57.899" v="798" actId="478"/>
          <ac:spMkLst>
            <pc:docMk/>
            <pc:sldMk cId="2534886902" sldId="260"/>
            <ac:spMk id="30" creationId="{9AA2C216-F0EE-A54B-DD45-40AB71B329E8}"/>
          </ac:spMkLst>
        </pc:spChg>
        <pc:spChg chg="add mod">
          <ac:chgData name="MIRIAM DISTEFANO" userId="8d20f0da-7b99-431e-8b09-f21525db1ac7" providerId="ADAL" clId="{3B7D8570-8D6A-43FE-9612-3FFA314A6E4D}" dt="2024-04-05T09:45:19.135" v="1222" actId="1076"/>
          <ac:spMkLst>
            <pc:docMk/>
            <pc:sldMk cId="2534886902" sldId="260"/>
            <ac:spMk id="31" creationId="{E8F1A2A6-7FCF-8E47-94D9-9CC01CBD2728}"/>
          </ac:spMkLst>
        </pc:spChg>
        <pc:spChg chg="add mod">
          <ac:chgData name="MIRIAM DISTEFANO" userId="8d20f0da-7b99-431e-8b09-f21525db1ac7" providerId="ADAL" clId="{3B7D8570-8D6A-43FE-9612-3FFA314A6E4D}" dt="2024-04-05T09:22:19.477" v="647" actId="571"/>
          <ac:spMkLst>
            <pc:docMk/>
            <pc:sldMk cId="2534886902" sldId="260"/>
            <ac:spMk id="42" creationId="{8C870A08-FA44-749D-B0AA-9B9E023819BD}"/>
          </ac:spMkLst>
        </pc:spChg>
        <pc:spChg chg="add mod">
          <ac:chgData name="MIRIAM DISTEFANO" userId="8d20f0da-7b99-431e-8b09-f21525db1ac7" providerId="ADAL" clId="{3B7D8570-8D6A-43FE-9612-3FFA314A6E4D}" dt="2024-04-05T09:22:19.477" v="647" actId="571"/>
          <ac:spMkLst>
            <pc:docMk/>
            <pc:sldMk cId="2534886902" sldId="260"/>
            <ac:spMk id="43" creationId="{8CF785C9-2C52-F032-B4FB-2B513BF08D15}"/>
          </ac:spMkLst>
        </pc:spChg>
        <pc:spChg chg="add mod">
          <ac:chgData name="MIRIAM DISTEFANO" userId="8d20f0da-7b99-431e-8b09-f21525db1ac7" providerId="ADAL" clId="{3B7D8570-8D6A-43FE-9612-3FFA314A6E4D}" dt="2024-04-05T09:22:19.477" v="647" actId="571"/>
          <ac:spMkLst>
            <pc:docMk/>
            <pc:sldMk cId="2534886902" sldId="260"/>
            <ac:spMk id="44" creationId="{86B2D33C-EA7D-2FF8-E2DB-B46785B93A79}"/>
          </ac:spMkLst>
        </pc:spChg>
        <pc:spChg chg="add mod">
          <ac:chgData name="MIRIAM DISTEFANO" userId="8d20f0da-7b99-431e-8b09-f21525db1ac7" providerId="ADAL" clId="{3B7D8570-8D6A-43FE-9612-3FFA314A6E4D}" dt="2024-04-05T09:45:01.619" v="1220" actId="1076"/>
          <ac:spMkLst>
            <pc:docMk/>
            <pc:sldMk cId="2534886902" sldId="260"/>
            <ac:spMk id="52" creationId="{3C702D66-3B13-6371-7D40-AF92FF101668}"/>
          </ac:spMkLst>
        </pc:spChg>
        <pc:spChg chg="add mod">
          <ac:chgData name="MIRIAM DISTEFANO" userId="8d20f0da-7b99-431e-8b09-f21525db1ac7" providerId="ADAL" clId="{3B7D8570-8D6A-43FE-9612-3FFA314A6E4D}" dt="2024-04-05T09:45:01.619" v="1220" actId="1076"/>
          <ac:spMkLst>
            <pc:docMk/>
            <pc:sldMk cId="2534886902" sldId="260"/>
            <ac:spMk id="53" creationId="{4E31CB2C-7043-E646-5722-40A5650E9C1D}"/>
          </ac:spMkLst>
        </pc:spChg>
        <pc:spChg chg="add del mod">
          <ac:chgData name="MIRIAM DISTEFANO" userId="8d20f0da-7b99-431e-8b09-f21525db1ac7" providerId="ADAL" clId="{3B7D8570-8D6A-43FE-9612-3FFA314A6E4D}" dt="2024-04-05T09:36:58.243" v="869" actId="22"/>
          <ac:spMkLst>
            <pc:docMk/>
            <pc:sldMk cId="2534886902" sldId="260"/>
            <ac:spMk id="65" creationId="{2A30D5A0-17CE-99FE-DB69-C5A711D46997}"/>
          </ac:spMkLst>
        </pc:spChg>
        <pc:spChg chg="add del">
          <ac:chgData name="MIRIAM DISTEFANO" userId="8d20f0da-7b99-431e-8b09-f21525db1ac7" providerId="ADAL" clId="{3B7D8570-8D6A-43FE-9612-3FFA314A6E4D}" dt="2024-04-05T09:37:10.963" v="872" actId="22"/>
          <ac:spMkLst>
            <pc:docMk/>
            <pc:sldMk cId="2534886902" sldId="260"/>
            <ac:spMk id="68" creationId="{0866BF99-D67C-70F5-2429-B073B674C52A}"/>
          </ac:spMkLst>
        </pc:spChg>
        <pc:spChg chg="add del">
          <ac:chgData name="MIRIAM DISTEFANO" userId="8d20f0da-7b99-431e-8b09-f21525db1ac7" providerId="ADAL" clId="{3B7D8570-8D6A-43FE-9612-3FFA314A6E4D}" dt="2024-04-05T09:37:13.906" v="874" actId="22"/>
          <ac:spMkLst>
            <pc:docMk/>
            <pc:sldMk cId="2534886902" sldId="260"/>
            <ac:spMk id="70" creationId="{9F3B3875-E7FC-847C-07F9-3033E23257E5}"/>
          </ac:spMkLst>
        </pc:spChg>
        <pc:spChg chg="add mod">
          <ac:chgData name="MIRIAM DISTEFANO" userId="8d20f0da-7b99-431e-8b09-f21525db1ac7" providerId="ADAL" clId="{3B7D8570-8D6A-43FE-9612-3FFA314A6E4D}" dt="2024-04-05T09:41:55.238" v="1008" actId="164"/>
          <ac:spMkLst>
            <pc:docMk/>
            <pc:sldMk cId="2534886902" sldId="260"/>
            <ac:spMk id="72" creationId="{1BD97085-1E6F-A335-3E1C-73A6947F1A49}"/>
          </ac:spMkLst>
        </pc:spChg>
        <pc:spChg chg="add mod">
          <ac:chgData name="MIRIAM DISTEFANO" userId="8d20f0da-7b99-431e-8b09-f21525db1ac7" providerId="ADAL" clId="{3B7D8570-8D6A-43FE-9612-3FFA314A6E4D}" dt="2024-04-05T09:41:55.238" v="1008" actId="164"/>
          <ac:spMkLst>
            <pc:docMk/>
            <pc:sldMk cId="2534886902" sldId="260"/>
            <ac:spMk id="73" creationId="{2F70445B-BA0B-6DBF-4765-5FE2B5B3487D}"/>
          </ac:spMkLst>
        </pc:spChg>
        <pc:spChg chg="add mod">
          <ac:chgData name="MIRIAM DISTEFANO" userId="8d20f0da-7b99-431e-8b09-f21525db1ac7" providerId="ADAL" clId="{3B7D8570-8D6A-43FE-9612-3FFA314A6E4D}" dt="2024-04-05T09:41:55.238" v="1008" actId="164"/>
          <ac:spMkLst>
            <pc:docMk/>
            <pc:sldMk cId="2534886902" sldId="260"/>
            <ac:spMk id="74" creationId="{3415F5F8-817A-13F0-2D2B-CFBB567091D2}"/>
          </ac:spMkLst>
        </pc:spChg>
        <pc:spChg chg="add mod">
          <ac:chgData name="MIRIAM DISTEFANO" userId="8d20f0da-7b99-431e-8b09-f21525db1ac7" providerId="ADAL" clId="{3B7D8570-8D6A-43FE-9612-3FFA314A6E4D}" dt="2024-04-05T09:41:55.238" v="1008" actId="164"/>
          <ac:spMkLst>
            <pc:docMk/>
            <pc:sldMk cId="2534886902" sldId="260"/>
            <ac:spMk id="75" creationId="{418736D5-74AA-28D6-EA13-C6DFA0A905AD}"/>
          </ac:spMkLst>
        </pc:spChg>
        <pc:spChg chg="add mod">
          <ac:chgData name="MIRIAM DISTEFANO" userId="8d20f0da-7b99-431e-8b09-f21525db1ac7" providerId="ADAL" clId="{3B7D8570-8D6A-43FE-9612-3FFA314A6E4D}" dt="2024-04-05T09:41:55.238" v="1008" actId="164"/>
          <ac:spMkLst>
            <pc:docMk/>
            <pc:sldMk cId="2534886902" sldId="260"/>
            <ac:spMk id="76" creationId="{FC6614F5-89C3-4656-6C4C-6595010C2597}"/>
          </ac:spMkLst>
        </pc:spChg>
        <pc:grpChg chg="add mod">
          <ac:chgData name="MIRIAM DISTEFANO" userId="8d20f0da-7b99-431e-8b09-f21525db1ac7" providerId="ADAL" clId="{3B7D8570-8D6A-43FE-9612-3FFA314A6E4D}" dt="2024-04-05T08:30:42.601" v="409"/>
          <ac:grpSpMkLst>
            <pc:docMk/>
            <pc:sldMk cId="2534886902" sldId="260"/>
            <ac:grpSpMk id="2" creationId="{1E353AB8-1263-811E-35B9-FCEEC7C4A9B3}"/>
          </ac:grpSpMkLst>
        </pc:grpChg>
        <pc:grpChg chg="add del mod">
          <ac:chgData name="MIRIAM DISTEFANO" userId="8d20f0da-7b99-431e-8b09-f21525db1ac7" providerId="ADAL" clId="{3B7D8570-8D6A-43FE-9612-3FFA314A6E4D}" dt="2024-04-05T09:47:04.497" v="1234" actId="478"/>
          <ac:grpSpMkLst>
            <pc:docMk/>
            <pc:sldMk cId="2534886902" sldId="260"/>
            <ac:grpSpMk id="13" creationId="{42AD5612-62F0-3AA9-385A-E2E20D8EB956}"/>
          </ac:grpSpMkLst>
        </pc:grpChg>
        <pc:grpChg chg="add mod">
          <ac:chgData name="MIRIAM DISTEFANO" userId="8d20f0da-7b99-431e-8b09-f21525db1ac7" providerId="ADAL" clId="{3B7D8570-8D6A-43FE-9612-3FFA314A6E4D}" dt="2024-04-05T08:31:40.196" v="446" actId="571"/>
          <ac:grpSpMkLst>
            <pc:docMk/>
            <pc:sldMk cId="2534886902" sldId="260"/>
            <ac:grpSpMk id="17" creationId="{95FFDC7E-52FB-B008-9047-CBF1CC82AE2A}"/>
          </ac:grpSpMkLst>
        </pc:grpChg>
        <pc:grpChg chg="add mod">
          <ac:chgData name="MIRIAM DISTEFANO" userId="8d20f0da-7b99-431e-8b09-f21525db1ac7" providerId="ADAL" clId="{3B7D8570-8D6A-43FE-9612-3FFA314A6E4D}" dt="2024-04-05T09:46:16.007" v="1228" actId="1076"/>
          <ac:grpSpMkLst>
            <pc:docMk/>
            <pc:sldMk cId="2534886902" sldId="260"/>
            <ac:grpSpMk id="50" creationId="{77CBEBEF-ED57-57FF-62E7-5AF370DF2AE7}"/>
          </ac:grpSpMkLst>
        </pc:grpChg>
        <pc:grpChg chg="add mod">
          <ac:chgData name="MIRIAM DISTEFANO" userId="8d20f0da-7b99-431e-8b09-f21525db1ac7" providerId="ADAL" clId="{3B7D8570-8D6A-43FE-9612-3FFA314A6E4D}" dt="2024-04-05T09:46:38.036" v="1231" actId="14100"/>
          <ac:grpSpMkLst>
            <pc:docMk/>
            <pc:sldMk cId="2534886902" sldId="260"/>
            <ac:grpSpMk id="77" creationId="{7AAEC0C8-67A7-05DD-DCD1-545499B26452}"/>
          </ac:grpSpMkLst>
        </pc:grpChg>
        <pc:picChg chg="del">
          <ac:chgData name="MIRIAM DISTEFANO" userId="8d20f0da-7b99-431e-8b09-f21525db1ac7" providerId="ADAL" clId="{3B7D8570-8D6A-43FE-9612-3FFA314A6E4D}" dt="2024-04-05T08:30:46.919" v="410" actId="478"/>
          <ac:picMkLst>
            <pc:docMk/>
            <pc:sldMk cId="2534886902" sldId="260"/>
            <ac:picMk id="3" creationId="{2C693B5B-3CBF-9779-7C96-4F22EA0B119F}"/>
          </ac:picMkLst>
        </pc:picChg>
        <pc:picChg chg="del">
          <ac:chgData name="MIRIAM DISTEFANO" userId="8d20f0da-7b99-431e-8b09-f21525db1ac7" providerId="ADAL" clId="{3B7D8570-8D6A-43FE-9612-3FFA314A6E4D}" dt="2024-04-05T08:30:47.701" v="411" actId="478"/>
          <ac:picMkLst>
            <pc:docMk/>
            <pc:sldMk cId="2534886902" sldId="260"/>
            <ac:picMk id="5" creationId="{CBC9FDFC-04DF-E50C-5E17-D232106DD14C}"/>
          </ac:picMkLst>
        </pc:picChg>
        <pc:picChg chg="mod">
          <ac:chgData name="MIRIAM DISTEFANO" userId="8d20f0da-7b99-431e-8b09-f21525db1ac7" providerId="ADAL" clId="{3B7D8570-8D6A-43FE-9612-3FFA314A6E4D}" dt="2024-04-05T09:46:12.306" v="1227" actId="1076"/>
          <ac:picMkLst>
            <pc:docMk/>
            <pc:sldMk cId="2534886902" sldId="260"/>
            <ac:picMk id="6" creationId="{AC8A80B0-EE73-5DFE-531D-0AC355DF1424}"/>
          </ac:picMkLst>
        </pc:picChg>
        <pc:picChg chg="mod">
          <ac:chgData name="MIRIAM DISTEFANO" userId="8d20f0da-7b99-431e-8b09-f21525db1ac7" providerId="ADAL" clId="{3B7D8570-8D6A-43FE-9612-3FFA314A6E4D}" dt="2024-04-05T08:30:42.601" v="409"/>
          <ac:picMkLst>
            <pc:docMk/>
            <pc:sldMk cId="2534886902" sldId="260"/>
            <ac:picMk id="11" creationId="{9454D593-33F5-27CD-6638-3E834E23D822}"/>
          </ac:picMkLst>
        </pc:picChg>
        <pc:picChg chg="add mod">
          <ac:chgData name="MIRIAM DISTEFANO" userId="8d20f0da-7b99-431e-8b09-f21525db1ac7" providerId="ADAL" clId="{3B7D8570-8D6A-43FE-9612-3FFA314A6E4D}" dt="2024-04-05T08:30:42.601" v="409"/>
          <ac:picMkLst>
            <pc:docMk/>
            <pc:sldMk cId="2534886902" sldId="260"/>
            <ac:picMk id="12" creationId="{99B6233B-F77E-BC23-EA9B-94D7BBAE3D5B}"/>
          </ac:picMkLst>
        </pc:picChg>
        <pc:picChg chg="del mod">
          <ac:chgData name="MIRIAM DISTEFANO" userId="8d20f0da-7b99-431e-8b09-f21525db1ac7" providerId="ADAL" clId="{3B7D8570-8D6A-43FE-9612-3FFA314A6E4D}" dt="2024-04-05T09:47:04.497" v="1234" actId="478"/>
          <ac:picMkLst>
            <pc:docMk/>
            <pc:sldMk cId="2534886902" sldId="260"/>
            <ac:picMk id="15" creationId="{1E85F8ED-C7AA-6983-4DEB-F2A3B2558D2C}"/>
          </ac:picMkLst>
        </pc:picChg>
        <pc:picChg chg="add del mod">
          <ac:chgData name="MIRIAM DISTEFANO" userId="8d20f0da-7b99-431e-8b09-f21525db1ac7" providerId="ADAL" clId="{3B7D8570-8D6A-43FE-9612-3FFA314A6E4D}" dt="2024-04-05T09:29:29.900" v="764" actId="478"/>
          <ac:picMkLst>
            <pc:docMk/>
            <pc:sldMk cId="2534886902" sldId="260"/>
            <ac:picMk id="16" creationId="{E318AA02-7E0D-7634-A820-446A778E46E9}"/>
          </ac:picMkLst>
        </pc:picChg>
        <pc:picChg chg="mod">
          <ac:chgData name="MIRIAM DISTEFANO" userId="8d20f0da-7b99-431e-8b09-f21525db1ac7" providerId="ADAL" clId="{3B7D8570-8D6A-43FE-9612-3FFA314A6E4D}" dt="2024-04-05T08:31:40.196" v="446" actId="571"/>
          <ac:picMkLst>
            <pc:docMk/>
            <pc:sldMk cId="2534886902" sldId="260"/>
            <ac:picMk id="19" creationId="{31F87856-FEFF-7CF1-93D9-BC194A1C573E}"/>
          </ac:picMkLst>
        </pc:picChg>
        <pc:picChg chg="add mod">
          <ac:chgData name="MIRIAM DISTEFANO" userId="8d20f0da-7b99-431e-8b09-f21525db1ac7" providerId="ADAL" clId="{3B7D8570-8D6A-43FE-9612-3FFA314A6E4D}" dt="2024-04-05T08:31:40.196" v="446" actId="571"/>
          <ac:picMkLst>
            <pc:docMk/>
            <pc:sldMk cId="2534886902" sldId="260"/>
            <ac:picMk id="20" creationId="{063F0359-5764-9001-DA97-C1FCBCFD5770}"/>
          </ac:picMkLst>
        </pc:picChg>
        <pc:picChg chg="add del mod modCrop">
          <ac:chgData name="MIRIAM DISTEFANO" userId="8d20f0da-7b99-431e-8b09-f21525db1ac7" providerId="ADAL" clId="{3B7D8570-8D6A-43FE-9612-3FFA314A6E4D}" dt="2024-04-05T09:24:44.267" v="719" actId="478"/>
          <ac:picMkLst>
            <pc:docMk/>
            <pc:sldMk cId="2534886902" sldId="260"/>
            <ac:picMk id="21" creationId="{B10C4AB5-D23D-1AFC-21A5-CCA5E72677A6}"/>
          </ac:picMkLst>
        </pc:picChg>
        <pc:picChg chg="add del mod modCrop">
          <ac:chgData name="MIRIAM DISTEFANO" userId="8d20f0da-7b99-431e-8b09-f21525db1ac7" providerId="ADAL" clId="{3B7D8570-8D6A-43FE-9612-3FFA314A6E4D}" dt="2024-04-05T09:20:09.313" v="624" actId="478"/>
          <ac:picMkLst>
            <pc:docMk/>
            <pc:sldMk cId="2534886902" sldId="260"/>
            <ac:picMk id="22" creationId="{9EFC7D89-EC67-2547-4C0F-F55E07A83954}"/>
          </ac:picMkLst>
        </pc:picChg>
        <pc:picChg chg="del mod modCrop">
          <ac:chgData name="MIRIAM DISTEFANO" userId="8d20f0da-7b99-431e-8b09-f21525db1ac7" providerId="ADAL" clId="{3B7D8570-8D6A-43FE-9612-3FFA314A6E4D}" dt="2024-04-05T09:36:39.829" v="865" actId="478"/>
          <ac:picMkLst>
            <pc:docMk/>
            <pc:sldMk cId="2534886902" sldId="260"/>
            <ac:picMk id="28" creationId="{6F85364F-9E72-BA15-000D-95EB9137BDED}"/>
          </ac:picMkLst>
        </pc:picChg>
        <pc:picChg chg="add del mod modCrop">
          <ac:chgData name="MIRIAM DISTEFANO" userId="8d20f0da-7b99-431e-8b09-f21525db1ac7" providerId="ADAL" clId="{3B7D8570-8D6A-43FE-9612-3FFA314A6E4D}" dt="2024-04-05T09:24:41.661" v="718" actId="164"/>
          <ac:picMkLst>
            <pc:docMk/>
            <pc:sldMk cId="2534886902" sldId="260"/>
            <ac:picMk id="33" creationId="{A9A303DE-F20F-C6C3-4C28-3BB26EECD876}"/>
          </ac:picMkLst>
        </pc:picChg>
        <pc:picChg chg="add mod">
          <ac:chgData name="MIRIAM DISTEFANO" userId="8d20f0da-7b99-431e-8b09-f21525db1ac7" providerId="ADAL" clId="{3B7D8570-8D6A-43FE-9612-3FFA314A6E4D}" dt="2024-04-05T09:24:41.661" v="718" actId="164"/>
          <ac:picMkLst>
            <pc:docMk/>
            <pc:sldMk cId="2534886902" sldId="260"/>
            <ac:picMk id="35" creationId="{51B8AC82-AB52-E468-B2DF-46D01C4161F3}"/>
          </ac:picMkLst>
        </pc:picChg>
        <pc:picChg chg="add mod">
          <ac:chgData name="MIRIAM DISTEFANO" userId="8d20f0da-7b99-431e-8b09-f21525db1ac7" providerId="ADAL" clId="{3B7D8570-8D6A-43FE-9612-3FFA314A6E4D}" dt="2024-04-05T09:24:41.661" v="718" actId="164"/>
          <ac:picMkLst>
            <pc:docMk/>
            <pc:sldMk cId="2534886902" sldId="260"/>
            <ac:picMk id="37" creationId="{4E6BE5E0-4167-E853-529C-0708589DFC82}"/>
          </ac:picMkLst>
        </pc:picChg>
        <pc:picChg chg="add mod">
          <ac:chgData name="MIRIAM DISTEFANO" userId="8d20f0da-7b99-431e-8b09-f21525db1ac7" providerId="ADAL" clId="{3B7D8570-8D6A-43FE-9612-3FFA314A6E4D}" dt="2024-04-05T09:24:41.661" v="718" actId="164"/>
          <ac:picMkLst>
            <pc:docMk/>
            <pc:sldMk cId="2534886902" sldId="260"/>
            <ac:picMk id="39" creationId="{C8983FB7-43DB-967D-AEE6-E2360876E3B0}"/>
          </ac:picMkLst>
        </pc:picChg>
        <pc:picChg chg="add mod">
          <ac:chgData name="MIRIAM DISTEFANO" userId="8d20f0da-7b99-431e-8b09-f21525db1ac7" providerId="ADAL" clId="{3B7D8570-8D6A-43FE-9612-3FFA314A6E4D}" dt="2024-04-05T09:24:41.661" v="718" actId="164"/>
          <ac:picMkLst>
            <pc:docMk/>
            <pc:sldMk cId="2534886902" sldId="260"/>
            <ac:picMk id="41" creationId="{058EC59E-8C85-2122-6FFF-ECAA46C86EE3}"/>
          </ac:picMkLst>
        </pc:picChg>
        <pc:picChg chg="add mod">
          <ac:chgData name="MIRIAM DISTEFANO" userId="8d20f0da-7b99-431e-8b09-f21525db1ac7" providerId="ADAL" clId="{3B7D8570-8D6A-43FE-9612-3FFA314A6E4D}" dt="2024-04-05T09:22:19.477" v="647" actId="571"/>
          <ac:picMkLst>
            <pc:docMk/>
            <pc:sldMk cId="2534886902" sldId="260"/>
            <ac:picMk id="45" creationId="{557B9779-4506-75B6-E84E-E24DB2EABF19}"/>
          </ac:picMkLst>
        </pc:picChg>
        <pc:picChg chg="add mod">
          <ac:chgData name="MIRIAM DISTEFANO" userId="8d20f0da-7b99-431e-8b09-f21525db1ac7" providerId="ADAL" clId="{3B7D8570-8D6A-43FE-9612-3FFA314A6E4D}" dt="2024-04-05T09:22:19.477" v="647" actId="571"/>
          <ac:picMkLst>
            <pc:docMk/>
            <pc:sldMk cId="2534886902" sldId="260"/>
            <ac:picMk id="46" creationId="{5FA2762C-93D2-A74B-0B18-D8CC2CD90883}"/>
          </ac:picMkLst>
        </pc:picChg>
        <pc:picChg chg="add mod">
          <ac:chgData name="MIRIAM DISTEFANO" userId="8d20f0da-7b99-431e-8b09-f21525db1ac7" providerId="ADAL" clId="{3B7D8570-8D6A-43FE-9612-3FFA314A6E4D}" dt="2024-04-05T09:22:35.540" v="679" actId="571"/>
          <ac:picMkLst>
            <pc:docMk/>
            <pc:sldMk cId="2534886902" sldId="260"/>
            <ac:picMk id="47" creationId="{DD052968-1068-CBE4-D135-B69307D3CBA7}"/>
          </ac:picMkLst>
        </pc:picChg>
        <pc:picChg chg="add mod">
          <ac:chgData name="MIRIAM DISTEFANO" userId="8d20f0da-7b99-431e-8b09-f21525db1ac7" providerId="ADAL" clId="{3B7D8570-8D6A-43FE-9612-3FFA314A6E4D}" dt="2024-04-05T09:22:35.540" v="679" actId="571"/>
          <ac:picMkLst>
            <pc:docMk/>
            <pc:sldMk cId="2534886902" sldId="260"/>
            <ac:picMk id="48" creationId="{5855AEA2-83CB-04E5-67E7-6F2BD3252BDE}"/>
          </ac:picMkLst>
        </pc:picChg>
        <pc:picChg chg="add mod">
          <ac:chgData name="MIRIAM DISTEFANO" userId="8d20f0da-7b99-431e-8b09-f21525db1ac7" providerId="ADAL" clId="{3B7D8570-8D6A-43FE-9612-3FFA314A6E4D}" dt="2024-04-05T09:22:35.540" v="679" actId="571"/>
          <ac:picMkLst>
            <pc:docMk/>
            <pc:sldMk cId="2534886902" sldId="260"/>
            <ac:picMk id="49" creationId="{69BEF2AA-9637-E04D-A69D-3C13301054B9}"/>
          </ac:picMkLst>
        </pc:picChg>
        <pc:picChg chg="add mod">
          <ac:chgData name="MIRIAM DISTEFANO" userId="8d20f0da-7b99-431e-8b09-f21525db1ac7" providerId="ADAL" clId="{3B7D8570-8D6A-43FE-9612-3FFA314A6E4D}" dt="2024-04-05T09:29:37.944" v="766"/>
          <ac:picMkLst>
            <pc:docMk/>
            <pc:sldMk cId="2534886902" sldId="260"/>
            <ac:picMk id="51" creationId="{A434B744-CCF6-6239-E7E8-29C54B422506}"/>
          </ac:picMkLst>
        </pc:picChg>
        <pc:picChg chg="add mod">
          <ac:chgData name="MIRIAM DISTEFANO" userId="8d20f0da-7b99-431e-8b09-f21525db1ac7" providerId="ADAL" clId="{3B7D8570-8D6A-43FE-9612-3FFA314A6E4D}" dt="2024-04-05T09:41:55.238" v="1008" actId="164"/>
          <ac:picMkLst>
            <pc:docMk/>
            <pc:sldMk cId="2534886902" sldId="260"/>
            <ac:picMk id="55" creationId="{11EBB118-CC0B-CEA3-D51A-5314978B4543}"/>
          </ac:picMkLst>
        </pc:picChg>
        <pc:picChg chg="add mod">
          <ac:chgData name="MIRIAM DISTEFANO" userId="8d20f0da-7b99-431e-8b09-f21525db1ac7" providerId="ADAL" clId="{3B7D8570-8D6A-43FE-9612-3FFA314A6E4D}" dt="2024-04-05T09:41:55.238" v="1008" actId="164"/>
          <ac:picMkLst>
            <pc:docMk/>
            <pc:sldMk cId="2534886902" sldId="260"/>
            <ac:picMk id="57" creationId="{D31BBDB0-C6EB-24BD-8324-486CC3E68934}"/>
          </ac:picMkLst>
        </pc:picChg>
        <pc:picChg chg="add mod">
          <ac:chgData name="MIRIAM DISTEFANO" userId="8d20f0da-7b99-431e-8b09-f21525db1ac7" providerId="ADAL" clId="{3B7D8570-8D6A-43FE-9612-3FFA314A6E4D}" dt="2024-04-05T09:41:55.238" v="1008" actId="164"/>
          <ac:picMkLst>
            <pc:docMk/>
            <pc:sldMk cId="2534886902" sldId="260"/>
            <ac:picMk id="59" creationId="{EC75A99F-E3E3-92F5-7124-524996C1B293}"/>
          </ac:picMkLst>
        </pc:picChg>
        <pc:picChg chg="add mod">
          <ac:chgData name="MIRIAM DISTEFANO" userId="8d20f0da-7b99-431e-8b09-f21525db1ac7" providerId="ADAL" clId="{3B7D8570-8D6A-43FE-9612-3FFA314A6E4D}" dt="2024-04-05T09:41:55.238" v="1008" actId="164"/>
          <ac:picMkLst>
            <pc:docMk/>
            <pc:sldMk cId="2534886902" sldId="260"/>
            <ac:picMk id="61" creationId="{FE382CD8-8A4C-B4A7-A597-0230F5E75043}"/>
          </ac:picMkLst>
        </pc:picChg>
        <pc:picChg chg="add mod modCrop">
          <ac:chgData name="MIRIAM DISTEFANO" userId="8d20f0da-7b99-431e-8b09-f21525db1ac7" providerId="ADAL" clId="{3B7D8570-8D6A-43FE-9612-3FFA314A6E4D}" dt="2024-04-05T09:41:55.238" v="1008" actId="164"/>
          <ac:picMkLst>
            <pc:docMk/>
            <pc:sldMk cId="2534886902" sldId="260"/>
            <ac:picMk id="63" creationId="{1655E1D8-8EDE-AEFE-7DF5-49BA32097474}"/>
          </ac:picMkLst>
        </pc:picChg>
        <pc:picChg chg="add mod">
          <ac:chgData name="MIRIAM DISTEFANO" userId="8d20f0da-7b99-431e-8b09-f21525db1ac7" providerId="ADAL" clId="{3B7D8570-8D6A-43FE-9612-3FFA314A6E4D}" dt="2024-04-05T09:37:00.412" v="870"/>
          <ac:picMkLst>
            <pc:docMk/>
            <pc:sldMk cId="2534886902" sldId="260"/>
            <ac:picMk id="66" creationId="{2F69810F-E321-9B9A-B41F-DACD594F47CD}"/>
          </ac:picMkLst>
        </pc:picChg>
      </pc:sldChg>
      <pc:sldChg chg="addSp delSp modSp mod">
        <pc:chgData name="MIRIAM DISTEFANO" userId="8d20f0da-7b99-431e-8b09-f21525db1ac7" providerId="ADAL" clId="{3B7D8570-8D6A-43FE-9612-3FFA314A6E4D}" dt="2024-04-05T12:52:20.304" v="1389" actId="400"/>
        <pc:sldMkLst>
          <pc:docMk/>
          <pc:sldMk cId="2676587909" sldId="267"/>
        </pc:sldMkLst>
        <pc:spChg chg="del mod">
          <ac:chgData name="MIRIAM DISTEFANO" userId="8d20f0da-7b99-431e-8b09-f21525db1ac7" providerId="ADAL" clId="{3B7D8570-8D6A-43FE-9612-3FFA314A6E4D}" dt="2024-04-05T08:36:42.063" v="500" actId="478"/>
          <ac:spMkLst>
            <pc:docMk/>
            <pc:sldMk cId="2676587909" sldId="267"/>
            <ac:spMk id="3" creationId="{8052E235-519B-0757-7EC3-78708C4FB0BD}"/>
          </ac:spMkLst>
        </pc:spChg>
        <pc:spChg chg="mod">
          <ac:chgData name="MIRIAM DISTEFANO" userId="8d20f0da-7b99-431e-8b09-f21525db1ac7" providerId="ADAL" clId="{3B7D8570-8D6A-43FE-9612-3FFA314A6E4D}" dt="2024-04-05T08:35:52.959" v="496" actId="108"/>
          <ac:spMkLst>
            <pc:docMk/>
            <pc:sldMk cId="2676587909" sldId="267"/>
            <ac:spMk id="4" creationId="{C84E2396-DEBA-E8DD-7673-9FB71A1A0FA6}"/>
          </ac:spMkLst>
        </pc:spChg>
        <pc:spChg chg="mod">
          <ac:chgData name="MIRIAM DISTEFANO" userId="8d20f0da-7b99-431e-8b09-f21525db1ac7" providerId="ADAL" clId="{3B7D8570-8D6A-43FE-9612-3FFA314A6E4D}" dt="2024-04-05T09:29:25.540" v="762" actId="478"/>
          <ac:spMkLst>
            <pc:docMk/>
            <pc:sldMk cId="2676587909" sldId="267"/>
            <ac:spMk id="9" creationId="{23DABBB0-C9BB-9719-2ADA-6229CC38719B}"/>
          </ac:spMkLst>
        </pc:spChg>
        <pc:spChg chg="add mod">
          <ac:chgData name="MIRIAM DISTEFANO" userId="8d20f0da-7b99-431e-8b09-f21525db1ac7" providerId="ADAL" clId="{3B7D8570-8D6A-43FE-9612-3FFA314A6E4D}" dt="2024-04-05T12:52:20.304" v="1389" actId="400"/>
          <ac:spMkLst>
            <pc:docMk/>
            <pc:sldMk cId="2676587909" sldId="267"/>
            <ac:spMk id="13" creationId="{6C4B4955-86D6-844F-E4CB-9F246644CD30}"/>
          </ac:spMkLst>
        </pc:spChg>
        <pc:grpChg chg="add del mod">
          <ac:chgData name="MIRIAM DISTEFANO" userId="8d20f0da-7b99-431e-8b09-f21525db1ac7" providerId="ADAL" clId="{3B7D8570-8D6A-43FE-9612-3FFA314A6E4D}" dt="2024-04-05T09:29:25.540" v="762" actId="478"/>
          <ac:grpSpMkLst>
            <pc:docMk/>
            <pc:sldMk cId="2676587909" sldId="267"/>
            <ac:grpSpMk id="2" creationId="{CE13DF42-DDFA-42BA-65EA-4ED0AA320D58}"/>
          </ac:grpSpMkLst>
        </pc:grpChg>
        <pc:picChg chg="del">
          <ac:chgData name="MIRIAM DISTEFANO" userId="8d20f0da-7b99-431e-8b09-f21525db1ac7" providerId="ADAL" clId="{3B7D8570-8D6A-43FE-9612-3FFA314A6E4D}" dt="2024-04-05T08:31:33.159" v="444" actId="478"/>
          <ac:picMkLst>
            <pc:docMk/>
            <pc:sldMk cId="2676587909" sldId="267"/>
            <ac:picMk id="5" creationId="{CBC9FDFC-04DF-E50C-5E17-D232106DD14C}"/>
          </ac:picMkLst>
        </pc:picChg>
        <pc:picChg chg="mod">
          <ac:chgData name="MIRIAM DISTEFANO" userId="8d20f0da-7b99-431e-8b09-f21525db1ac7" providerId="ADAL" clId="{3B7D8570-8D6A-43FE-9612-3FFA314A6E4D}" dt="2024-04-05T08:35:35.314" v="491"/>
          <ac:picMkLst>
            <pc:docMk/>
            <pc:sldMk cId="2676587909" sldId="267"/>
            <ac:picMk id="6" creationId="{AC8A80B0-EE73-5DFE-531D-0AC355DF1424}"/>
          </ac:picMkLst>
        </pc:picChg>
        <pc:picChg chg="del mod">
          <ac:chgData name="MIRIAM DISTEFANO" userId="8d20f0da-7b99-431e-8b09-f21525db1ac7" providerId="ADAL" clId="{3B7D8570-8D6A-43FE-9612-3FFA314A6E4D}" dt="2024-04-05T09:29:25.540" v="762" actId="478"/>
          <ac:picMkLst>
            <pc:docMk/>
            <pc:sldMk cId="2676587909" sldId="267"/>
            <ac:picMk id="10" creationId="{79D84163-DC28-7D1C-119C-EC7B9C2CF4B9}"/>
          </ac:picMkLst>
        </pc:picChg>
        <pc:picChg chg="add del mod">
          <ac:chgData name="MIRIAM DISTEFANO" userId="8d20f0da-7b99-431e-8b09-f21525db1ac7" providerId="ADAL" clId="{3B7D8570-8D6A-43FE-9612-3FFA314A6E4D}" dt="2024-04-05T09:29:26.553" v="763" actId="478"/>
          <ac:picMkLst>
            <pc:docMk/>
            <pc:sldMk cId="2676587909" sldId="267"/>
            <ac:picMk id="11" creationId="{5B4B0402-7C1A-56A7-71BC-1B525E61B230}"/>
          </ac:picMkLst>
        </pc:picChg>
        <pc:picChg chg="add mod">
          <ac:chgData name="MIRIAM DISTEFANO" userId="8d20f0da-7b99-431e-8b09-f21525db1ac7" providerId="ADAL" clId="{3B7D8570-8D6A-43FE-9612-3FFA314A6E4D}" dt="2024-04-05T09:29:36.497" v="765"/>
          <ac:picMkLst>
            <pc:docMk/>
            <pc:sldMk cId="2676587909" sldId="267"/>
            <ac:picMk id="14" creationId="{11B180C8-8BC6-96A8-CAB8-2DEB17031EB3}"/>
          </ac:picMkLst>
        </pc:picChg>
      </pc:sldChg>
      <pc:sldChg chg="addSp delSp modSp mod">
        <pc:chgData name="MIRIAM DISTEFANO" userId="8d20f0da-7b99-431e-8b09-f21525db1ac7" providerId="ADAL" clId="{3B7D8570-8D6A-43FE-9612-3FFA314A6E4D}" dt="2024-04-05T09:47:10.955" v="1235" actId="478"/>
        <pc:sldMkLst>
          <pc:docMk/>
          <pc:sldMk cId="3765239630" sldId="268"/>
        </pc:sldMkLst>
        <pc:spChg chg="mod">
          <ac:chgData name="MIRIAM DISTEFANO" userId="8d20f0da-7b99-431e-8b09-f21525db1ac7" providerId="ADAL" clId="{3B7D8570-8D6A-43FE-9612-3FFA314A6E4D}" dt="2024-04-05T09:47:10.955" v="1235" actId="478"/>
          <ac:spMkLst>
            <pc:docMk/>
            <pc:sldMk cId="3765239630" sldId="268"/>
            <ac:spMk id="3" creationId="{6CD6841F-917D-32A9-2033-D6FEF8E3B713}"/>
          </ac:spMkLst>
        </pc:spChg>
        <pc:spChg chg="del">
          <ac:chgData name="MIRIAM DISTEFANO" userId="8d20f0da-7b99-431e-8b09-f21525db1ac7" providerId="ADAL" clId="{3B7D8570-8D6A-43FE-9612-3FFA314A6E4D}" dt="2024-04-05T08:23:19.792" v="125" actId="478"/>
          <ac:spMkLst>
            <pc:docMk/>
            <pc:sldMk cId="3765239630" sldId="268"/>
            <ac:spMk id="22" creationId="{751A5701-87EB-E029-1583-FEF9A31B3909}"/>
          </ac:spMkLst>
        </pc:spChg>
        <pc:grpChg chg="add del mod">
          <ac:chgData name="MIRIAM DISTEFANO" userId="8d20f0da-7b99-431e-8b09-f21525db1ac7" providerId="ADAL" clId="{3B7D8570-8D6A-43FE-9612-3FFA314A6E4D}" dt="2024-04-05T09:47:10.955" v="1235" actId="478"/>
          <ac:grpSpMkLst>
            <pc:docMk/>
            <pc:sldMk cId="3765239630" sldId="268"/>
            <ac:grpSpMk id="6" creationId="{834B9349-B234-32A2-C585-74C9FF426AFF}"/>
          </ac:grpSpMkLst>
        </pc:grpChg>
        <pc:grpChg chg="del mod">
          <ac:chgData name="MIRIAM DISTEFANO" userId="8d20f0da-7b99-431e-8b09-f21525db1ac7" providerId="ADAL" clId="{3B7D8570-8D6A-43FE-9612-3FFA314A6E4D}" dt="2024-04-05T09:26:11.356" v="728" actId="478"/>
          <ac:grpSpMkLst>
            <pc:docMk/>
            <pc:sldMk cId="3765239630" sldId="268"/>
            <ac:grpSpMk id="23" creationId="{BE4CEB28-5580-27C5-2B2B-9A2487657727}"/>
          </ac:grpSpMkLst>
        </pc:grpChg>
        <pc:picChg chg="add del mod">
          <ac:chgData name="MIRIAM DISTEFANO" userId="8d20f0da-7b99-431e-8b09-f21525db1ac7" providerId="ADAL" clId="{3B7D8570-8D6A-43FE-9612-3FFA314A6E4D}" dt="2024-04-05T09:47:10.955" v="1235" actId="478"/>
          <ac:picMkLst>
            <pc:docMk/>
            <pc:sldMk cId="3765239630" sldId="268"/>
            <ac:picMk id="2" creationId="{B50E7E87-1971-2B98-64AE-40113D8DE3CD}"/>
          </ac:picMkLst>
        </pc:picChg>
        <pc:picChg chg="add del mod">
          <ac:chgData name="MIRIAM DISTEFANO" userId="8d20f0da-7b99-431e-8b09-f21525db1ac7" providerId="ADAL" clId="{3B7D8570-8D6A-43FE-9612-3FFA314A6E4D}" dt="2024-04-05T09:29:41.347" v="767" actId="478"/>
          <ac:picMkLst>
            <pc:docMk/>
            <pc:sldMk cId="3765239630" sldId="268"/>
            <ac:picMk id="4" creationId="{9A6A37BE-45F9-A830-C15D-9F5B60D2846F}"/>
          </ac:picMkLst>
        </pc:picChg>
        <pc:picChg chg="del mod">
          <ac:chgData name="MIRIAM DISTEFANO" userId="8d20f0da-7b99-431e-8b09-f21525db1ac7" providerId="ADAL" clId="{3B7D8570-8D6A-43FE-9612-3FFA314A6E4D}" dt="2024-04-05T09:29:47.589" v="769" actId="478"/>
          <ac:picMkLst>
            <pc:docMk/>
            <pc:sldMk cId="3765239630" sldId="268"/>
            <ac:picMk id="5" creationId="{1DBC75A2-33A9-6940-B296-51A05B6C0972}"/>
          </ac:picMkLst>
        </pc:picChg>
        <pc:picChg chg="add mod">
          <ac:chgData name="MIRIAM DISTEFANO" userId="8d20f0da-7b99-431e-8b09-f21525db1ac7" providerId="ADAL" clId="{3B7D8570-8D6A-43FE-9612-3FFA314A6E4D}" dt="2024-04-05T09:29:41.783" v="768"/>
          <ac:picMkLst>
            <pc:docMk/>
            <pc:sldMk cId="3765239630" sldId="268"/>
            <ac:picMk id="8" creationId="{D9E1C363-F0E2-094C-BCAD-AFEAB5EB23E7}"/>
          </ac:picMkLst>
        </pc:picChg>
        <pc:picChg chg="mod">
          <ac:chgData name="MIRIAM DISTEFANO" userId="8d20f0da-7b99-431e-8b09-f21525db1ac7" providerId="ADAL" clId="{3B7D8570-8D6A-43FE-9612-3FFA314A6E4D}" dt="2024-04-05T09:30:21.907" v="772" actId="1440"/>
          <ac:picMkLst>
            <pc:docMk/>
            <pc:sldMk cId="3765239630" sldId="268"/>
            <ac:picMk id="10" creationId="{547E3F83-C916-B961-9854-E9EE4B2CBC16}"/>
          </ac:picMkLst>
        </pc:picChg>
      </pc:sldChg>
      <pc:sldChg chg="addSp delSp modSp mod">
        <pc:chgData name="MIRIAM DISTEFANO" userId="8d20f0da-7b99-431e-8b09-f21525db1ac7" providerId="ADAL" clId="{3B7D8570-8D6A-43FE-9612-3FFA314A6E4D}" dt="2024-04-05T09:50:38.139" v="1283" actId="1076"/>
        <pc:sldMkLst>
          <pc:docMk/>
          <pc:sldMk cId="2695237944" sldId="269"/>
        </pc:sldMkLst>
        <pc:spChg chg="mod">
          <ac:chgData name="MIRIAM DISTEFANO" userId="8d20f0da-7b99-431e-8b09-f21525db1ac7" providerId="ADAL" clId="{3B7D8570-8D6A-43FE-9612-3FFA314A6E4D}" dt="2024-04-05T09:50:26.433" v="1280" actId="1036"/>
          <ac:spMkLst>
            <pc:docMk/>
            <pc:sldMk cId="2695237944" sldId="269"/>
            <ac:spMk id="3" creationId="{8052E235-519B-0757-7EC3-78708C4FB0BD}"/>
          </ac:spMkLst>
        </pc:spChg>
        <pc:spChg chg="mod">
          <ac:chgData name="MIRIAM DISTEFANO" userId="8d20f0da-7b99-431e-8b09-f21525db1ac7" providerId="ADAL" clId="{3B7D8570-8D6A-43FE-9612-3FFA314A6E4D}" dt="2024-04-05T09:28:57.475" v="758" actId="1076"/>
          <ac:spMkLst>
            <pc:docMk/>
            <pc:sldMk cId="2695237944" sldId="269"/>
            <ac:spMk id="4" creationId="{C84E2396-DEBA-E8DD-7673-9FB71A1A0FA6}"/>
          </ac:spMkLst>
        </pc:spChg>
        <pc:spChg chg="add mod">
          <ac:chgData name="MIRIAM DISTEFANO" userId="8d20f0da-7b99-431e-8b09-f21525db1ac7" providerId="ADAL" clId="{3B7D8570-8D6A-43FE-9612-3FFA314A6E4D}" dt="2024-04-05T09:50:26.433" v="1280" actId="1036"/>
          <ac:spMkLst>
            <pc:docMk/>
            <pc:sldMk cId="2695237944" sldId="269"/>
            <ac:spMk id="9" creationId="{F7955722-3C6B-2FB7-3907-CC9BE669B09C}"/>
          </ac:spMkLst>
        </pc:spChg>
        <pc:spChg chg="mod">
          <ac:chgData name="MIRIAM DISTEFANO" userId="8d20f0da-7b99-431e-8b09-f21525db1ac7" providerId="ADAL" clId="{3B7D8570-8D6A-43FE-9612-3FFA314A6E4D}" dt="2024-04-05T09:27:53.825" v="736" actId="478"/>
          <ac:spMkLst>
            <pc:docMk/>
            <pc:sldMk cId="2695237944" sldId="269"/>
            <ac:spMk id="11" creationId="{A8D2BC2A-7B19-2D5A-5BEE-D3CECAEEEF73}"/>
          </ac:spMkLst>
        </pc:spChg>
        <pc:spChg chg="add mod">
          <ac:chgData name="MIRIAM DISTEFANO" userId="8d20f0da-7b99-431e-8b09-f21525db1ac7" providerId="ADAL" clId="{3B7D8570-8D6A-43FE-9612-3FFA314A6E4D}" dt="2024-04-05T09:50:38.139" v="1283" actId="1076"/>
          <ac:spMkLst>
            <pc:docMk/>
            <pc:sldMk cId="2695237944" sldId="269"/>
            <ac:spMk id="15" creationId="{C59DF3C1-7597-6459-32FE-F7A04ED31448}"/>
          </ac:spMkLst>
        </pc:spChg>
        <pc:grpChg chg="add del mod">
          <ac:chgData name="MIRIAM DISTEFANO" userId="8d20f0da-7b99-431e-8b09-f21525db1ac7" providerId="ADAL" clId="{3B7D8570-8D6A-43FE-9612-3FFA314A6E4D}" dt="2024-04-05T09:27:53.825" v="736" actId="478"/>
          <ac:grpSpMkLst>
            <pc:docMk/>
            <pc:sldMk cId="2695237944" sldId="269"/>
            <ac:grpSpMk id="10" creationId="{7541A614-3936-2129-19E2-AD12286921F8}"/>
          </ac:grpSpMkLst>
        </pc:grpChg>
        <pc:picChg chg="del">
          <ac:chgData name="MIRIAM DISTEFANO" userId="8d20f0da-7b99-431e-8b09-f21525db1ac7" providerId="ADAL" clId="{3B7D8570-8D6A-43FE-9612-3FFA314A6E4D}" dt="2024-04-05T08:32:52.126" v="465" actId="478"/>
          <ac:picMkLst>
            <pc:docMk/>
            <pc:sldMk cId="2695237944" sldId="269"/>
            <ac:picMk id="5" creationId="{CBC9FDFC-04DF-E50C-5E17-D232106DD14C}"/>
          </ac:picMkLst>
        </pc:picChg>
        <pc:picChg chg="mod">
          <ac:chgData name="MIRIAM DISTEFANO" userId="8d20f0da-7b99-431e-8b09-f21525db1ac7" providerId="ADAL" clId="{3B7D8570-8D6A-43FE-9612-3FFA314A6E4D}" dt="2024-04-05T08:35:21.505" v="490"/>
          <ac:picMkLst>
            <pc:docMk/>
            <pc:sldMk cId="2695237944" sldId="269"/>
            <ac:picMk id="6" creationId="{AC8A80B0-EE73-5DFE-531D-0AC355DF1424}"/>
          </ac:picMkLst>
        </pc:picChg>
        <pc:picChg chg="del mod">
          <ac:chgData name="MIRIAM DISTEFANO" userId="8d20f0da-7b99-431e-8b09-f21525db1ac7" providerId="ADAL" clId="{3B7D8570-8D6A-43FE-9612-3FFA314A6E4D}" dt="2024-04-05T09:27:53.825" v="736" actId="478"/>
          <ac:picMkLst>
            <pc:docMk/>
            <pc:sldMk cId="2695237944" sldId="269"/>
            <ac:picMk id="12" creationId="{2375B916-0595-407C-2BB6-B95536F65E21}"/>
          </ac:picMkLst>
        </pc:picChg>
        <pc:picChg chg="add mod">
          <ac:chgData name="MIRIAM DISTEFANO" userId="8d20f0da-7b99-431e-8b09-f21525db1ac7" providerId="ADAL" clId="{3B7D8570-8D6A-43FE-9612-3FFA314A6E4D}" dt="2024-04-05T09:28:10.626" v="744" actId="1037"/>
          <ac:picMkLst>
            <pc:docMk/>
            <pc:sldMk cId="2695237944" sldId="269"/>
            <ac:picMk id="13" creationId="{6B62EEEE-7FB8-40F4-7502-2D476494C33D}"/>
          </ac:picMkLst>
        </pc:picChg>
        <pc:picChg chg="add mod">
          <ac:chgData name="MIRIAM DISTEFANO" userId="8d20f0da-7b99-431e-8b09-f21525db1ac7" providerId="ADAL" clId="{3B7D8570-8D6A-43FE-9612-3FFA314A6E4D}" dt="2024-04-05T09:48:17.989" v="1238"/>
          <ac:picMkLst>
            <pc:docMk/>
            <pc:sldMk cId="2695237944" sldId="269"/>
            <ac:picMk id="14" creationId="{5F164F08-89FA-06D2-6A60-49748D4D836A}"/>
          </ac:picMkLst>
        </pc:picChg>
        <pc:picChg chg="add mod">
          <ac:chgData name="MIRIAM DISTEFANO" userId="8d20f0da-7b99-431e-8b09-f21525db1ac7" providerId="ADAL" clId="{3B7D8570-8D6A-43FE-9612-3FFA314A6E4D}" dt="2024-04-05T09:48:27.744" v="1244"/>
          <ac:picMkLst>
            <pc:docMk/>
            <pc:sldMk cId="2695237944" sldId="269"/>
            <ac:picMk id="16" creationId="{659F1327-9943-0CFF-B56A-508DF553D6D8}"/>
          </ac:picMkLst>
        </pc:picChg>
      </pc:sldChg>
      <pc:sldChg chg="addSp delSp modSp mod">
        <pc:chgData name="MIRIAM DISTEFANO" userId="8d20f0da-7b99-431e-8b09-f21525db1ac7" providerId="ADAL" clId="{3B7D8570-8D6A-43FE-9612-3FFA314A6E4D}" dt="2024-04-05T13:13:46.248" v="1397" actId="1076"/>
        <pc:sldMkLst>
          <pc:docMk/>
          <pc:sldMk cId="199515083" sldId="270"/>
        </pc:sldMkLst>
        <pc:spChg chg="add mod">
          <ac:chgData name="MIRIAM DISTEFANO" userId="8d20f0da-7b99-431e-8b09-f21525db1ac7" providerId="ADAL" clId="{3B7D8570-8D6A-43FE-9612-3FFA314A6E4D}" dt="2024-04-05T09:51:10.819" v="1284"/>
          <ac:spMkLst>
            <pc:docMk/>
            <pc:sldMk cId="199515083" sldId="270"/>
            <ac:spMk id="2" creationId="{C1196AC9-40E2-34FE-3E13-B62F6519AF72}"/>
          </ac:spMkLst>
        </pc:spChg>
        <pc:spChg chg="add mod">
          <ac:chgData name="MIRIAM DISTEFANO" userId="8d20f0da-7b99-431e-8b09-f21525db1ac7" providerId="ADAL" clId="{3B7D8570-8D6A-43FE-9612-3FFA314A6E4D}" dt="2024-04-05T09:51:10.819" v="1284"/>
          <ac:spMkLst>
            <pc:docMk/>
            <pc:sldMk cId="199515083" sldId="270"/>
            <ac:spMk id="4" creationId="{D352F04C-3299-E706-2EE5-7F6FC9CAC5B4}"/>
          </ac:spMkLst>
        </pc:spChg>
        <pc:spChg chg="add del mod">
          <ac:chgData name="MIRIAM DISTEFANO" userId="8d20f0da-7b99-431e-8b09-f21525db1ac7" providerId="ADAL" clId="{3B7D8570-8D6A-43FE-9612-3FFA314A6E4D}" dt="2024-04-05T09:58:07.604" v="1289" actId="478"/>
          <ac:spMkLst>
            <pc:docMk/>
            <pc:sldMk cId="199515083" sldId="270"/>
            <ac:spMk id="7" creationId="{E73F03A6-365D-CADE-A082-7F14ED6979EA}"/>
          </ac:spMkLst>
        </pc:spChg>
        <pc:picChg chg="add mod">
          <ac:chgData name="MIRIAM DISTEFANO" userId="8d20f0da-7b99-431e-8b09-f21525db1ac7" providerId="ADAL" clId="{3B7D8570-8D6A-43FE-9612-3FFA314A6E4D}" dt="2024-04-05T09:51:10.819" v="1284"/>
          <ac:picMkLst>
            <pc:docMk/>
            <pc:sldMk cId="199515083" sldId="270"/>
            <ac:picMk id="3" creationId="{49739F85-A792-1823-2D18-09718DEB3BCA}"/>
          </ac:picMkLst>
        </pc:picChg>
        <pc:picChg chg="add mod">
          <ac:chgData name="MIRIAM DISTEFANO" userId="8d20f0da-7b99-431e-8b09-f21525db1ac7" providerId="ADAL" clId="{3B7D8570-8D6A-43FE-9612-3FFA314A6E4D}" dt="2024-04-05T09:51:10.819" v="1284"/>
          <ac:picMkLst>
            <pc:docMk/>
            <pc:sldMk cId="199515083" sldId="270"/>
            <ac:picMk id="5" creationId="{27C5AAAB-E377-4B4F-8D40-8C398E1F5335}"/>
          </ac:picMkLst>
        </pc:picChg>
        <pc:picChg chg="add mod ord">
          <ac:chgData name="MIRIAM DISTEFANO" userId="8d20f0da-7b99-431e-8b09-f21525db1ac7" providerId="ADAL" clId="{3B7D8570-8D6A-43FE-9612-3FFA314A6E4D}" dt="2024-04-05T09:51:21.522" v="1286" actId="167"/>
          <ac:picMkLst>
            <pc:docMk/>
            <pc:sldMk cId="199515083" sldId="270"/>
            <ac:picMk id="6" creationId="{D0846F5B-0CE7-B3CF-8ED4-E075F3291DB4}"/>
          </ac:picMkLst>
        </pc:picChg>
        <pc:picChg chg="add mod">
          <ac:chgData name="MIRIAM DISTEFANO" userId="8d20f0da-7b99-431e-8b09-f21525db1ac7" providerId="ADAL" clId="{3B7D8570-8D6A-43FE-9612-3FFA314A6E4D}" dt="2024-04-05T09:59:14.907" v="1292" actId="1076"/>
          <ac:picMkLst>
            <pc:docMk/>
            <pc:sldMk cId="199515083" sldId="270"/>
            <ac:picMk id="9" creationId="{559F720C-1EBA-957A-9FB5-5B52243D04F5}"/>
          </ac:picMkLst>
        </pc:picChg>
        <pc:picChg chg="add mod">
          <ac:chgData name="MIRIAM DISTEFANO" userId="8d20f0da-7b99-431e-8b09-f21525db1ac7" providerId="ADAL" clId="{3B7D8570-8D6A-43FE-9612-3FFA314A6E4D}" dt="2024-04-05T13:13:46.248" v="1397" actId="1076"/>
          <ac:picMkLst>
            <pc:docMk/>
            <pc:sldMk cId="199515083" sldId="270"/>
            <ac:picMk id="13" creationId="{FE6E896C-E70F-C395-7D75-E6C9D36CE06C}"/>
          </ac:picMkLst>
        </pc:picChg>
      </pc:sldChg>
      <pc:sldChg chg="addSp delSp modSp add mod">
        <pc:chgData name="MIRIAM DISTEFANO" userId="8d20f0da-7b99-431e-8b09-f21525db1ac7" providerId="ADAL" clId="{3B7D8570-8D6A-43FE-9612-3FFA314A6E4D}" dt="2024-04-05T10:01:57.295" v="1323" actId="1076"/>
        <pc:sldMkLst>
          <pc:docMk/>
          <pc:sldMk cId="529633792" sldId="271"/>
        </pc:sldMkLst>
        <pc:picChg chg="mod">
          <ac:chgData name="MIRIAM DISTEFANO" userId="8d20f0da-7b99-431e-8b09-f21525db1ac7" providerId="ADAL" clId="{3B7D8570-8D6A-43FE-9612-3FFA314A6E4D}" dt="2024-04-05T10:01:15.709" v="1312" actId="1076"/>
          <ac:picMkLst>
            <pc:docMk/>
            <pc:sldMk cId="529633792" sldId="271"/>
            <ac:picMk id="6" creationId="{D0846F5B-0CE7-B3CF-8ED4-E075F3291DB4}"/>
          </ac:picMkLst>
        </pc:picChg>
        <pc:picChg chg="add mod modCrop">
          <ac:chgData name="MIRIAM DISTEFANO" userId="8d20f0da-7b99-431e-8b09-f21525db1ac7" providerId="ADAL" clId="{3B7D8570-8D6A-43FE-9612-3FFA314A6E4D}" dt="2024-04-05T10:01:44.901" v="1318" actId="14100"/>
          <ac:picMkLst>
            <pc:docMk/>
            <pc:sldMk cId="529633792" sldId="271"/>
            <ac:picMk id="8" creationId="{A27FFC81-7E81-3518-BD92-824BEA4021D4}"/>
          </ac:picMkLst>
        </pc:picChg>
        <pc:picChg chg="del">
          <ac:chgData name="MIRIAM DISTEFANO" userId="8d20f0da-7b99-431e-8b09-f21525db1ac7" providerId="ADAL" clId="{3B7D8570-8D6A-43FE-9612-3FFA314A6E4D}" dt="2024-04-05T09:59:33.793" v="1294" actId="478"/>
          <ac:picMkLst>
            <pc:docMk/>
            <pc:sldMk cId="529633792" sldId="271"/>
            <ac:picMk id="9" creationId="{559F720C-1EBA-957A-9FB5-5B52243D04F5}"/>
          </ac:picMkLst>
        </pc:picChg>
        <pc:picChg chg="add mod modCrop">
          <ac:chgData name="MIRIAM DISTEFANO" userId="8d20f0da-7b99-431e-8b09-f21525db1ac7" providerId="ADAL" clId="{3B7D8570-8D6A-43FE-9612-3FFA314A6E4D}" dt="2024-04-05T10:01:57.295" v="1323" actId="1076"/>
          <ac:picMkLst>
            <pc:docMk/>
            <pc:sldMk cId="529633792" sldId="271"/>
            <ac:picMk id="10" creationId="{2B2040CC-7BC3-47C6-5757-B23E94DCC8EF}"/>
          </ac:picMkLst>
        </pc:picChg>
      </pc:sldChg>
      <pc:sldChg chg="addSp modSp add mod ord">
        <pc:chgData name="MIRIAM DISTEFANO" userId="8d20f0da-7b99-431e-8b09-f21525db1ac7" providerId="ADAL" clId="{3B7D8570-8D6A-43FE-9612-3FFA314A6E4D}" dt="2024-04-05T10:00:35.910" v="1306"/>
        <pc:sldMkLst>
          <pc:docMk/>
          <pc:sldMk cId="2705126397" sldId="272"/>
        </pc:sldMkLst>
        <pc:picChg chg="add mod">
          <ac:chgData name="MIRIAM DISTEFANO" userId="8d20f0da-7b99-431e-8b09-f21525db1ac7" providerId="ADAL" clId="{3B7D8570-8D6A-43FE-9612-3FFA314A6E4D}" dt="2024-04-05T10:00:27.189" v="1302" actId="1076"/>
          <ac:picMkLst>
            <pc:docMk/>
            <pc:sldMk cId="2705126397" sldId="272"/>
            <ac:picMk id="8" creationId="{01E5E750-CEBA-1C6F-6825-9621B8308079}"/>
          </ac:picMkLst>
        </pc:picChg>
      </pc:sldChg>
      <pc:sldChg chg="addSp modSp add mod">
        <pc:chgData name="MIRIAM DISTEFANO" userId="8d20f0da-7b99-431e-8b09-f21525db1ac7" providerId="ADAL" clId="{3B7D8570-8D6A-43FE-9612-3FFA314A6E4D}" dt="2024-04-05T10:04:24.917" v="1329" actId="1076"/>
        <pc:sldMkLst>
          <pc:docMk/>
          <pc:sldMk cId="3189521314" sldId="273"/>
        </pc:sldMkLst>
        <pc:picChg chg="add mod">
          <ac:chgData name="MIRIAM DISTEFANO" userId="8d20f0da-7b99-431e-8b09-f21525db1ac7" providerId="ADAL" clId="{3B7D8570-8D6A-43FE-9612-3FFA314A6E4D}" dt="2024-04-05T10:03:32.339" v="1325" actId="1076"/>
          <ac:picMkLst>
            <pc:docMk/>
            <pc:sldMk cId="3189521314" sldId="273"/>
            <ac:picMk id="8" creationId="{1284A427-4ECA-873C-0D0E-63F893A83B49}"/>
          </ac:picMkLst>
        </pc:picChg>
        <pc:picChg chg="add mod">
          <ac:chgData name="MIRIAM DISTEFANO" userId="8d20f0da-7b99-431e-8b09-f21525db1ac7" providerId="ADAL" clId="{3B7D8570-8D6A-43FE-9612-3FFA314A6E4D}" dt="2024-04-05T10:04:07.095" v="1327" actId="1076"/>
          <ac:picMkLst>
            <pc:docMk/>
            <pc:sldMk cId="3189521314" sldId="273"/>
            <ac:picMk id="10" creationId="{B0B9B9B1-9AA0-87AF-2548-A1D3D127F07F}"/>
          </ac:picMkLst>
        </pc:picChg>
        <pc:picChg chg="add mod">
          <ac:chgData name="MIRIAM DISTEFANO" userId="8d20f0da-7b99-431e-8b09-f21525db1ac7" providerId="ADAL" clId="{3B7D8570-8D6A-43FE-9612-3FFA314A6E4D}" dt="2024-04-05T10:04:24.917" v="1329" actId="1076"/>
          <ac:picMkLst>
            <pc:docMk/>
            <pc:sldMk cId="3189521314" sldId="273"/>
            <ac:picMk id="12" creationId="{2BA0C9B6-5B76-3E5D-3CA9-5729CA908C93}"/>
          </ac:picMkLst>
        </pc:picChg>
      </pc:sldChg>
      <pc:sldChg chg="addSp delSp modSp add mod">
        <pc:chgData name="MIRIAM DISTEFANO" userId="8d20f0da-7b99-431e-8b09-f21525db1ac7" providerId="ADAL" clId="{3B7D8570-8D6A-43FE-9612-3FFA314A6E4D}" dt="2024-04-05T10:08:48.187" v="1387" actId="1035"/>
        <pc:sldMkLst>
          <pc:docMk/>
          <pc:sldMk cId="2912578992" sldId="274"/>
        </pc:sldMkLst>
        <pc:spChg chg="add del mod">
          <ac:chgData name="MIRIAM DISTEFANO" userId="8d20f0da-7b99-431e-8b09-f21525db1ac7" providerId="ADAL" clId="{3B7D8570-8D6A-43FE-9612-3FFA314A6E4D}" dt="2024-04-05T10:04:56.403" v="1332" actId="478"/>
          <ac:spMkLst>
            <pc:docMk/>
            <pc:sldMk cId="2912578992" sldId="274"/>
            <ac:spMk id="8" creationId="{8F1D3445-BD05-3057-46E6-0135A99227EE}"/>
          </ac:spMkLst>
        </pc:spChg>
        <pc:spChg chg="add del">
          <ac:chgData name="MIRIAM DISTEFANO" userId="8d20f0da-7b99-431e-8b09-f21525db1ac7" providerId="ADAL" clId="{3B7D8570-8D6A-43FE-9612-3FFA314A6E4D}" dt="2024-04-05T10:05:22.252" v="1336" actId="22"/>
          <ac:spMkLst>
            <pc:docMk/>
            <pc:sldMk cId="2912578992" sldId="274"/>
            <ac:spMk id="10" creationId="{CD28878B-A657-482F-CF5B-3BE8254A2D8A}"/>
          </ac:spMkLst>
        </pc:spChg>
        <pc:spChg chg="add del mod">
          <ac:chgData name="MIRIAM DISTEFANO" userId="8d20f0da-7b99-431e-8b09-f21525db1ac7" providerId="ADAL" clId="{3B7D8570-8D6A-43FE-9612-3FFA314A6E4D}" dt="2024-04-05T10:05:33.011" v="1340" actId="478"/>
          <ac:spMkLst>
            <pc:docMk/>
            <pc:sldMk cId="2912578992" sldId="274"/>
            <ac:spMk id="12" creationId="{225FEF39-C59C-0F3F-67EA-4C9430355253}"/>
          </ac:spMkLst>
        </pc:spChg>
        <pc:spChg chg="add mod">
          <ac:chgData name="MIRIAM DISTEFANO" userId="8d20f0da-7b99-431e-8b09-f21525db1ac7" providerId="ADAL" clId="{3B7D8570-8D6A-43FE-9612-3FFA314A6E4D}" dt="2024-04-05T10:07:53.995" v="1364" actId="1035"/>
          <ac:spMkLst>
            <pc:docMk/>
            <pc:sldMk cId="2912578992" sldId="274"/>
            <ac:spMk id="19" creationId="{9CC5FF5D-7D9C-68D2-996C-60814D0D3897}"/>
          </ac:spMkLst>
        </pc:spChg>
        <pc:spChg chg="add mod">
          <ac:chgData name="MIRIAM DISTEFANO" userId="8d20f0da-7b99-431e-8b09-f21525db1ac7" providerId="ADAL" clId="{3B7D8570-8D6A-43FE-9612-3FFA314A6E4D}" dt="2024-04-05T10:08:01.569" v="1366" actId="1076"/>
          <ac:spMkLst>
            <pc:docMk/>
            <pc:sldMk cId="2912578992" sldId="274"/>
            <ac:spMk id="20" creationId="{80789442-AF01-0AAB-D5A9-562F1637D597}"/>
          </ac:spMkLst>
        </pc:spChg>
        <pc:spChg chg="add mod">
          <ac:chgData name="MIRIAM DISTEFANO" userId="8d20f0da-7b99-431e-8b09-f21525db1ac7" providerId="ADAL" clId="{3B7D8570-8D6A-43FE-9612-3FFA314A6E4D}" dt="2024-04-05T10:08:05.913" v="1368" actId="1076"/>
          <ac:spMkLst>
            <pc:docMk/>
            <pc:sldMk cId="2912578992" sldId="274"/>
            <ac:spMk id="21" creationId="{E5040B2C-D0BB-BE7E-5F51-B57F6C959BA6}"/>
          </ac:spMkLst>
        </pc:spChg>
        <pc:spChg chg="add mod">
          <ac:chgData name="MIRIAM DISTEFANO" userId="8d20f0da-7b99-431e-8b09-f21525db1ac7" providerId="ADAL" clId="{3B7D8570-8D6A-43FE-9612-3FFA314A6E4D}" dt="2024-04-05T10:08:10.274" v="1370" actId="1076"/>
          <ac:spMkLst>
            <pc:docMk/>
            <pc:sldMk cId="2912578992" sldId="274"/>
            <ac:spMk id="22" creationId="{FD702286-B969-32A3-0920-ACF8782CCA17}"/>
          </ac:spMkLst>
        </pc:spChg>
        <pc:spChg chg="add mod">
          <ac:chgData name="MIRIAM DISTEFANO" userId="8d20f0da-7b99-431e-8b09-f21525db1ac7" providerId="ADAL" clId="{3B7D8570-8D6A-43FE-9612-3FFA314A6E4D}" dt="2024-04-05T10:08:14.373" v="1372" actId="1076"/>
          <ac:spMkLst>
            <pc:docMk/>
            <pc:sldMk cId="2912578992" sldId="274"/>
            <ac:spMk id="23" creationId="{4E1B5714-3A28-BCB6-9A85-382E776D7A3D}"/>
          </ac:spMkLst>
        </pc:spChg>
        <pc:spChg chg="add mod">
          <ac:chgData name="MIRIAM DISTEFANO" userId="8d20f0da-7b99-431e-8b09-f21525db1ac7" providerId="ADAL" clId="{3B7D8570-8D6A-43FE-9612-3FFA314A6E4D}" dt="2024-04-05T10:08:48.187" v="1387" actId="1035"/>
          <ac:spMkLst>
            <pc:docMk/>
            <pc:sldMk cId="2912578992" sldId="274"/>
            <ac:spMk id="24" creationId="{306D248D-A5B5-A94F-3DF9-15285B5A8FB1}"/>
          </ac:spMkLst>
        </pc:spChg>
        <pc:spChg chg="add mod">
          <ac:chgData name="MIRIAM DISTEFANO" userId="8d20f0da-7b99-431e-8b09-f21525db1ac7" providerId="ADAL" clId="{3B7D8570-8D6A-43FE-9612-3FFA314A6E4D}" dt="2024-04-05T10:08:21.267" v="1376" actId="1076"/>
          <ac:spMkLst>
            <pc:docMk/>
            <pc:sldMk cId="2912578992" sldId="274"/>
            <ac:spMk id="25" creationId="{35A8E302-AB17-F26E-08F3-B823506DC3DA}"/>
          </ac:spMkLst>
        </pc:spChg>
        <pc:spChg chg="add mod">
          <ac:chgData name="MIRIAM DISTEFANO" userId="8d20f0da-7b99-431e-8b09-f21525db1ac7" providerId="ADAL" clId="{3B7D8570-8D6A-43FE-9612-3FFA314A6E4D}" dt="2024-04-05T10:08:30.976" v="1383" actId="1035"/>
          <ac:spMkLst>
            <pc:docMk/>
            <pc:sldMk cId="2912578992" sldId="274"/>
            <ac:spMk id="26" creationId="{4B30C3A4-360D-07A6-E057-10E17282C14B}"/>
          </ac:spMkLst>
        </pc:spChg>
        <pc:picChg chg="add mod">
          <ac:chgData name="MIRIAM DISTEFANO" userId="8d20f0da-7b99-431e-8b09-f21525db1ac7" providerId="ADAL" clId="{3B7D8570-8D6A-43FE-9612-3FFA314A6E4D}" dt="2024-04-05T10:05:54.827" v="1342" actId="1076"/>
          <ac:picMkLst>
            <pc:docMk/>
            <pc:sldMk cId="2912578992" sldId="274"/>
            <ac:picMk id="14" creationId="{EC4EABBE-ABE5-8AB1-9855-34943B405986}"/>
          </ac:picMkLst>
        </pc:picChg>
        <pc:picChg chg="add mod">
          <ac:chgData name="MIRIAM DISTEFANO" userId="8d20f0da-7b99-431e-8b09-f21525db1ac7" providerId="ADAL" clId="{3B7D8570-8D6A-43FE-9612-3FFA314A6E4D}" dt="2024-04-05T10:07:00.854" v="1356" actId="1076"/>
          <ac:picMkLst>
            <pc:docMk/>
            <pc:sldMk cId="2912578992" sldId="274"/>
            <ac:picMk id="16" creationId="{C9401D5A-860F-ED56-8730-031AD29830E7}"/>
          </ac:picMkLst>
        </pc:picChg>
        <pc:picChg chg="add mod">
          <ac:chgData name="MIRIAM DISTEFANO" userId="8d20f0da-7b99-431e-8b09-f21525db1ac7" providerId="ADAL" clId="{3B7D8570-8D6A-43FE-9612-3FFA314A6E4D}" dt="2024-04-05T10:06:54.821" v="1353" actId="1076"/>
          <ac:picMkLst>
            <pc:docMk/>
            <pc:sldMk cId="2912578992" sldId="274"/>
            <ac:picMk id="17" creationId="{B9EC5DD1-313D-9314-C8D5-A8F61F30B879}"/>
          </ac:picMkLst>
        </pc:picChg>
        <pc:picChg chg="add mod">
          <ac:chgData name="MIRIAM DISTEFANO" userId="8d20f0da-7b99-431e-8b09-f21525db1ac7" providerId="ADAL" clId="{3B7D8570-8D6A-43FE-9612-3FFA314A6E4D}" dt="2024-04-05T10:06:54.821" v="1353" actId="1076"/>
          <ac:picMkLst>
            <pc:docMk/>
            <pc:sldMk cId="2912578992" sldId="274"/>
            <ac:picMk id="18" creationId="{D1135DCF-E12A-2C4D-B516-F91B93592FCB}"/>
          </ac:picMkLst>
        </pc:picChg>
      </pc:sldChg>
    </pc:docChg>
  </pc:docChgLst>
  <pc:docChgLst>
    <pc:chgData name="GIOVANNI AVOLA" userId="a9ffe40c-f6a7-4e1d-b806-d5ddbf89e524" providerId="ADAL" clId="{A2AC1A55-A948-3E4B-8119-153A6382819E}"/>
    <pc:docChg chg="undo custSel addSld modSld">
      <pc:chgData name="GIOVANNI AVOLA" userId="a9ffe40c-f6a7-4e1d-b806-d5ddbf89e524" providerId="ADAL" clId="{A2AC1A55-A948-3E4B-8119-153A6382819E}" dt="2024-04-05T12:54:53.950" v="816" actId="478"/>
      <pc:docMkLst>
        <pc:docMk/>
      </pc:docMkLst>
      <pc:sldChg chg="addSp delSp modSp mod">
        <pc:chgData name="GIOVANNI AVOLA" userId="a9ffe40c-f6a7-4e1d-b806-d5ddbf89e524" providerId="ADAL" clId="{A2AC1A55-A948-3E4B-8119-153A6382819E}" dt="2024-04-05T10:42:27.758" v="320" actId="478"/>
        <pc:sldMkLst>
          <pc:docMk/>
          <pc:sldMk cId="2382002931" sldId="256"/>
        </pc:sldMkLst>
        <pc:spChg chg="mod">
          <ac:chgData name="GIOVANNI AVOLA" userId="a9ffe40c-f6a7-4e1d-b806-d5ddbf89e524" providerId="ADAL" clId="{A2AC1A55-A948-3E4B-8119-153A6382819E}" dt="2024-04-05T10:42:27.758" v="320" actId="478"/>
          <ac:spMkLst>
            <pc:docMk/>
            <pc:sldMk cId="2382002931" sldId="256"/>
            <ac:spMk id="4" creationId="{6BA6CD68-D741-3E9A-60AE-AC693455BB18}"/>
          </ac:spMkLst>
        </pc:spChg>
        <pc:spChg chg="add del mod">
          <ac:chgData name="GIOVANNI AVOLA" userId="a9ffe40c-f6a7-4e1d-b806-d5ddbf89e524" providerId="ADAL" clId="{A2AC1A55-A948-3E4B-8119-153A6382819E}" dt="2024-04-05T10:02:50.710" v="60" actId="478"/>
          <ac:spMkLst>
            <pc:docMk/>
            <pc:sldMk cId="2382002931" sldId="256"/>
            <ac:spMk id="7" creationId="{81CEBDE8-56FE-160B-A7A5-7686BB74050D}"/>
          </ac:spMkLst>
        </pc:spChg>
        <pc:spChg chg="mod">
          <ac:chgData name="GIOVANNI AVOLA" userId="a9ffe40c-f6a7-4e1d-b806-d5ddbf89e524" providerId="ADAL" clId="{A2AC1A55-A948-3E4B-8119-153A6382819E}" dt="2024-04-05T10:11:37.630" v="140" actId="478"/>
          <ac:spMkLst>
            <pc:docMk/>
            <pc:sldMk cId="2382002931" sldId="256"/>
            <ac:spMk id="8" creationId="{7220532A-BB5A-C5E1-2A99-277600401CAF}"/>
          </ac:spMkLst>
        </pc:spChg>
        <pc:spChg chg="add mod">
          <ac:chgData name="GIOVANNI AVOLA" userId="a9ffe40c-f6a7-4e1d-b806-d5ddbf89e524" providerId="ADAL" clId="{A2AC1A55-A948-3E4B-8119-153A6382819E}" dt="2024-04-05T10:10:17.002" v="130" actId="1035"/>
          <ac:spMkLst>
            <pc:docMk/>
            <pc:sldMk cId="2382002931" sldId="256"/>
            <ac:spMk id="11" creationId="{B60F5F8B-B582-D191-0263-6F47FA54CFF7}"/>
          </ac:spMkLst>
        </pc:spChg>
        <pc:spChg chg="add del mod">
          <ac:chgData name="GIOVANNI AVOLA" userId="a9ffe40c-f6a7-4e1d-b806-d5ddbf89e524" providerId="ADAL" clId="{A2AC1A55-A948-3E4B-8119-153A6382819E}" dt="2024-04-05T10:03:34.297" v="65" actId="478"/>
          <ac:spMkLst>
            <pc:docMk/>
            <pc:sldMk cId="2382002931" sldId="256"/>
            <ac:spMk id="12" creationId="{EE282195-C9FC-E3C0-C32B-70C2F800AB28}"/>
          </ac:spMkLst>
        </pc:spChg>
        <pc:spChg chg="add mod">
          <ac:chgData name="GIOVANNI AVOLA" userId="a9ffe40c-f6a7-4e1d-b806-d5ddbf89e524" providerId="ADAL" clId="{A2AC1A55-A948-3E4B-8119-153A6382819E}" dt="2024-04-05T10:20:07.490" v="179" actId="1036"/>
          <ac:spMkLst>
            <pc:docMk/>
            <pc:sldMk cId="2382002931" sldId="256"/>
            <ac:spMk id="14" creationId="{F8F864CB-C9A9-F708-7349-E878F75C849D}"/>
          </ac:spMkLst>
        </pc:spChg>
        <pc:spChg chg="add del mod">
          <ac:chgData name="GIOVANNI AVOLA" userId="a9ffe40c-f6a7-4e1d-b806-d5ddbf89e524" providerId="ADAL" clId="{A2AC1A55-A948-3E4B-8119-153A6382819E}" dt="2024-04-05T10:03:41.416" v="67" actId="478"/>
          <ac:spMkLst>
            <pc:docMk/>
            <pc:sldMk cId="2382002931" sldId="256"/>
            <ac:spMk id="15" creationId="{19C0D852-FF03-7902-96BC-AF15F6961A21}"/>
          </ac:spMkLst>
        </pc:spChg>
        <pc:spChg chg="add del mod">
          <ac:chgData name="GIOVANNI AVOLA" userId="a9ffe40c-f6a7-4e1d-b806-d5ddbf89e524" providerId="ADAL" clId="{A2AC1A55-A948-3E4B-8119-153A6382819E}" dt="2024-04-05T10:04:11.808" v="73" actId="478"/>
          <ac:spMkLst>
            <pc:docMk/>
            <pc:sldMk cId="2382002931" sldId="256"/>
            <ac:spMk id="16" creationId="{D9C7FB55-E66D-7B84-DF06-15C98097E85C}"/>
          </ac:spMkLst>
        </pc:spChg>
        <pc:spChg chg="add mod">
          <ac:chgData name="GIOVANNI AVOLA" userId="a9ffe40c-f6a7-4e1d-b806-d5ddbf89e524" providerId="ADAL" clId="{A2AC1A55-A948-3E4B-8119-153A6382819E}" dt="2024-04-05T10:38:09.395" v="310" actId="1037"/>
          <ac:spMkLst>
            <pc:docMk/>
            <pc:sldMk cId="2382002931" sldId="256"/>
            <ac:spMk id="17" creationId="{0C7FCE60-DBBE-BFD9-AD07-8990AC4956E8}"/>
          </ac:spMkLst>
        </pc:spChg>
        <pc:spChg chg="add mod">
          <ac:chgData name="GIOVANNI AVOLA" userId="a9ffe40c-f6a7-4e1d-b806-d5ddbf89e524" providerId="ADAL" clId="{A2AC1A55-A948-3E4B-8119-153A6382819E}" dt="2024-04-05T10:13:27.103" v="150"/>
          <ac:spMkLst>
            <pc:docMk/>
            <pc:sldMk cId="2382002931" sldId="256"/>
            <ac:spMk id="18" creationId="{5743C34B-284C-41EA-A5C6-0FC7D1F04D0A}"/>
          </ac:spMkLst>
        </pc:spChg>
        <pc:spChg chg="add del mod">
          <ac:chgData name="GIOVANNI AVOLA" userId="a9ffe40c-f6a7-4e1d-b806-d5ddbf89e524" providerId="ADAL" clId="{A2AC1A55-A948-3E4B-8119-153A6382819E}" dt="2024-04-05T10:08:03.991" v="107" actId="478"/>
          <ac:spMkLst>
            <pc:docMk/>
            <pc:sldMk cId="2382002931" sldId="256"/>
            <ac:spMk id="19" creationId="{8809936B-9438-D451-B797-60C161B7E1FE}"/>
          </ac:spMkLst>
        </pc:spChg>
        <pc:spChg chg="add del">
          <ac:chgData name="GIOVANNI AVOLA" userId="a9ffe40c-f6a7-4e1d-b806-d5ddbf89e524" providerId="ADAL" clId="{A2AC1A55-A948-3E4B-8119-153A6382819E}" dt="2024-04-05T10:08:28.250" v="109" actId="478"/>
          <ac:spMkLst>
            <pc:docMk/>
            <pc:sldMk cId="2382002931" sldId="256"/>
            <ac:spMk id="20" creationId="{1C6A048D-52B1-2516-1E37-3E74B5549A18}"/>
          </ac:spMkLst>
        </pc:spChg>
        <pc:spChg chg="add del mod">
          <ac:chgData name="GIOVANNI AVOLA" userId="a9ffe40c-f6a7-4e1d-b806-d5ddbf89e524" providerId="ADAL" clId="{A2AC1A55-A948-3E4B-8119-153A6382819E}" dt="2024-04-05T10:15:26.896" v="151" actId="478"/>
          <ac:spMkLst>
            <pc:docMk/>
            <pc:sldMk cId="2382002931" sldId="256"/>
            <ac:spMk id="21" creationId="{134A01FE-5F4E-717E-E614-B292FE49EFC0}"/>
          </ac:spMkLst>
        </pc:spChg>
        <pc:spChg chg="add del mod">
          <ac:chgData name="GIOVANNI AVOLA" userId="a9ffe40c-f6a7-4e1d-b806-d5ddbf89e524" providerId="ADAL" clId="{A2AC1A55-A948-3E4B-8119-153A6382819E}" dt="2024-04-05T10:10:45.217" v="132" actId="478"/>
          <ac:spMkLst>
            <pc:docMk/>
            <pc:sldMk cId="2382002931" sldId="256"/>
            <ac:spMk id="22" creationId="{A6EE73F6-1C2C-9A01-2B91-743D9DEBAA01}"/>
          </ac:spMkLst>
        </pc:spChg>
        <pc:spChg chg="add mod">
          <ac:chgData name="GIOVANNI AVOLA" userId="a9ffe40c-f6a7-4e1d-b806-d5ddbf89e524" providerId="ADAL" clId="{A2AC1A55-A948-3E4B-8119-153A6382819E}" dt="2024-04-05T10:15:52.093" v="160" actId="1035"/>
          <ac:spMkLst>
            <pc:docMk/>
            <pc:sldMk cId="2382002931" sldId="256"/>
            <ac:spMk id="24" creationId="{8404CB89-175A-265B-3625-213E6877C38B}"/>
          </ac:spMkLst>
        </pc:spChg>
        <pc:spChg chg="add mod">
          <ac:chgData name="GIOVANNI AVOLA" userId="a9ffe40c-f6a7-4e1d-b806-d5ddbf89e524" providerId="ADAL" clId="{A2AC1A55-A948-3E4B-8119-153A6382819E}" dt="2024-04-05T10:37:46.557" v="298" actId="1076"/>
          <ac:spMkLst>
            <pc:docMk/>
            <pc:sldMk cId="2382002931" sldId="256"/>
            <ac:spMk id="25" creationId="{57DA4032-E664-6CC0-6AEE-B9961579FE19}"/>
          </ac:spMkLst>
        </pc:spChg>
        <pc:spChg chg="add mod">
          <ac:chgData name="GIOVANNI AVOLA" userId="a9ffe40c-f6a7-4e1d-b806-d5ddbf89e524" providerId="ADAL" clId="{A2AC1A55-A948-3E4B-8119-153A6382819E}" dt="2024-04-05T10:20:01.742" v="173" actId="33987"/>
          <ac:spMkLst>
            <pc:docMk/>
            <pc:sldMk cId="2382002931" sldId="256"/>
            <ac:spMk id="26" creationId="{4E4F2069-FB00-ED56-AE99-020059FBD701}"/>
          </ac:spMkLst>
        </pc:spChg>
        <pc:spChg chg="add mod">
          <ac:chgData name="GIOVANNI AVOLA" userId="a9ffe40c-f6a7-4e1d-b806-d5ddbf89e524" providerId="ADAL" clId="{A2AC1A55-A948-3E4B-8119-153A6382819E}" dt="2024-04-05T10:28:24.442" v="259" actId="108"/>
          <ac:spMkLst>
            <pc:docMk/>
            <pc:sldMk cId="2382002931" sldId="256"/>
            <ac:spMk id="27" creationId="{B80CA5B1-D7E6-0AF6-AA9F-41C73CAA00B1}"/>
          </ac:spMkLst>
        </pc:spChg>
        <pc:spChg chg="add del mod">
          <ac:chgData name="GIOVANNI AVOLA" userId="a9ffe40c-f6a7-4e1d-b806-d5ddbf89e524" providerId="ADAL" clId="{A2AC1A55-A948-3E4B-8119-153A6382819E}" dt="2024-04-05T10:21:13.586" v="199" actId="478"/>
          <ac:spMkLst>
            <pc:docMk/>
            <pc:sldMk cId="2382002931" sldId="256"/>
            <ac:spMk id="29" creationId="{4E2582FF-3C42-6721-D7DE-0617D1DC88DD}"/>
          </ac:spMkLst>
        </pc:spChg>
        <pc:spChg chg="add mod">
          <ac:chgData name="GIOVANNI AVOLA" userId="a9ffe40c-f6a7-4e1d-b806-d5ddbf89e524" providerId="ADAL" clId="{A2AC1A55-A948-3E4B-8119-153A6382819E}" dt="2024-04-05T10:28:08.074" v="258" actId="108"/>
          <ac:spMkLst>
            <pc:docMk/>
            <pc:sldMk cId="2382002931" sldId="256"/>
            <ac:spMk id="30" creationId="{F9B23DB5-E12D-C13B-976C-6EFFF33877D0}"/>
          </ac:spMkLst>
        </pc:spChg>
        <pc:spChg chg="add mod">
          <ac:chgData name="GIOVANNI AVOLA" userId="a9ffe40c-f6a7-4e1d-b806-d5ddbf89e524" providerId="ADAL" clId="{A2AC1A55-A948-3E4B-8119-153A6382819E}" dt="2024-04-05T10:26:11.110" v="253"/>
          <ac:spMkLst>
            <pc:docMk/>
            <pc:sldMk cId="2382002931" sldId="256"/>
            <ac:spMk id="31" creationId="{131B4164-3D39-BF64-32DF-EF45437AFC2E}"/>
          </ac:spMkLst>
        </pc:spChg>
        <pc:spChg chg="add mod">
          <ac:chgData name="GIOVANNI AVOLA" userId="a9ffe40c-f6a7-4e1d-b806-d5ddbf89e524" providerId="ADAL" clId="{A2AC1A55-A948-3E4B-8119-153A6382819E}" dt="2024-04-05T10:25:42.565" v="252"/>
          <ac:spMkLst>
            <pc:docMk/>
            <pc:sldMk cId="2382002931" sldId="256"/>
            <ac:spMk id="32" creationId="{65AAEF37-779A-E124-A6DE-33AD6B2324E8}"/>
          </ac:spMkLst>
        </pc:spChg>
        <pc:spChg chg="add mod">
          <ac:chgData name="GIOVANNI AVOLA" userId="a9ffe40c-f6a7-4e1d-b806-d5ddbf89e524" providerId="ADAL" clId="{A2AC1A55-A948-3E4B-8119-153A6382819E}" dt="2024-04-05T10:38:58.084" v="318" actId="1037"/>
          <ac:spMkLst>
            <pc:docMk/>
            <pc:sldMk cId="2382002931" sldId="256"/>
            <ac:spMk id="33" creationId="{70E3AB8A-ADDA-138D-5964-2CC050B9CFF5}"/>
          </ac:spMkLst>
        </pc:spChg>
        <pc:grpChg chg="del mod">
          <ac:chgData name="GIOVANNI AVOLA" userId="a9ffe40c-f6a7-4e1d-b806-d5ddbf89e524" providerId="ADAL" clId="{A2AC1A55-A948-3E4B-8119-153A6382819E}" dt="2024-04-05T10:42:27.758" v="320" actId="478"/>
          <ac:grpSpMkLst>
            <pc:docMk/>
            <pc:sldMk cId="2382002931" sldId="256"/>
            <ac:grpSpMk id="3" creationId="{245721B8-2CDC-E51F-D83B-9094C6CF3B35}"/>
          </ac:grpSpMkLst>
        </pc:grpChg>
        <pc:grpChg chg="del mod">
          <ac:chgData name="GIOVANNI AVOLA" userId="a9ffe40c-f6a7-4e1d-b806-d5ddbf89e524" providerId="ADAL" clId="{A2AC1A55-A948-3E4B-8119-153A6382819E}" dt="2024-04-05T10:11:37.630" v="140" actId="478"/>
          <ac:grpSpMkLst>
            <pc:docMk/>
            <pc:sldMk cId="2382002931" sldId="256"/>
            <ac:grpSpMk id="6" creationId="{B2C574DE-C46A-1176-9A24-321CA77A2FB9}"/>
          </ac:grpSpMkLst>
        </pc:grpChg>
        <pc:picChg chg="add del mod">
          <ac:chgData name="GIOVANNI AVOLA" userId="a9ffe40c-f6a7-4e1d-b806-d5ddbf89e524" providerId="ADAL" clId="{A2AC1A55-A948-3E4B-8119-153A6382819E}" dt="2024-04-05T09:57:13.288" v="29" actId="21"/>
          <ac:picMkLst>
            <pc:docMk/>
            <pc:sldMk cId="2382002931" sldId="256"/>
            <ac:picMk id="2" creationId="{DB51B7E1-D10C-6D1D-5C0F-E062A440BA00}"/>
          </ac:picMkLst>
        </pc:picChg>
        <pc:picChg chg="del">
          <ac:chgData name="GIOVANNI AVOLA" userId="a9ffe40c-f6a7-4e1d-b806-d5ddbf89e524" providerId="ADAL" clId="{A2AC1A55-A948-3E4B-8119-153A6382819E}" dt="2024-04-05T10:42:27.758" v="320" actId="478"/>
          <ac:picMkLst>
            <pc:docMk/>
            <pc:sldMk cId="2382002931" sldId="256"/>
            <ac:picMk id="5" creationId="{0C472680-1B84-FE2A-7062-A769085B6686}"/>
          </ac:picMkLst>
        </pc:picChg>
        <pc:picChg chg="del">
          <ac:chgData name="GIOVANNI AVOLA" userId="a9ffe40c-f6a7-4e1d-b806-d5ddbf89e524" providerId="ADAL" clId="{A2AC1A55-A948-3E4B-8119-153A6382819E}" dt="2024-04-05T10:11:37.630" v="140" actId="478"/>
          <ac:picMkLst>
            <pc:docMk/>
            <pc:sldMk cId="2382002931" sldId="256"/>
            <ac:picMk id="9" creationId="{11DD2E78-D742-CE1E-D1F8-DA497484872B}"/>
          </ac:picMkLst>
        </pc:picChg>
        <pc:picChg chg="mod modCrop">
          <ac:chgData name="GIOVANNI AVOLA" userId="a9ffe40c-f6a7-4e1d-b806-d5ddbf89e524" providerId="ADAL" clId="{A2AC1A55-A948-3E4B-8119-153A6382819E}" dt="2024-04-05T10:19:50.950" v="168" actId="1076"/>
          <ac:picMkLst>
            <pc:docMk/>
            <pc:sldMk cId="2382002931" sldId="256"/>
            <ac:picMk id="13" creationId="{8540897D-6928-18A3-DEB2-FA0A26F6FB1B}"/>
          </ac:picMkLst>
        </pc:picChg>
        <pc:picChg chg="add mod">
          <ac:chgData name="GIOVANNI AVOLA" userId="a9ffe40c-f6a7-4e1d-b806-d5ddbf89e524" providerId="ADAL" clId="{A2AC1A55-A948-3E4B-8119-153A6382819E}" dt="2024-04-05T10:36:46.536" v="295"/>
          <ac:picMkLst>
            <pc:docMk/>
            <pc:sldMk cId="2382002931" sldId="256"/>
            <ac:picMk id="23" creationId="{40B6C237-39F5-8647-43A3-43204B279894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1:29:15.423" v="772" actId="1076"/>
        <pc:sldMkLst>
          <pc:docMk/>
          <pc:sldMk cId="2534886902" sldId="260"/>
        </pc:sldMkLst>
        <pc:spChg chg="add del mod">
          <ac:chgData name="GIOVANNI AVOLA" userId="a9ffe40c-f6a7-4e1d-b806-d5ddbf89e524" providerId="ADAL" clId="{A2AC1A55-A948-3E4B-8119-153A6382819E}" dt="2024-04-05T11:29:15.423" v="772" actId="1076"/>
          <ac:spMkLst>
            <pc:docMk/>
            <pc:sldMk cId="2534886902" sldId="260"/>
            <ac:spMk id="4" creationId="{C84E2396-DEBA-E8DD-7673-9FB71A1A0FA6}"/>
          </ac:spMkLst>
        </pc:spChg>
        <pc:spChg chg="mod">
          <ac:chgData name="GIOVANNI AVOLA" userId="a9ffe40c-f6a7-4e1d-b806-d5ddbf89e524" providerId="ADAL" clId="{A2AC1A55-A948-3E4B-8119-153A6382819E}" dt="2024-04-05T10:32:10.390" v="269" actId="1076"/>
          <ac:spMkLst>
            <pc:docMk/>
            <pc:sldMk cId="2534886902" sldId="260"/>
            <ac:spMk id="31" creationId="{E8F1A2A6-7FCF-8E47-94D9-9CC01CBD2728}"/>
          </ac:spMkLst>
        </pc:spChg>
        <pc:spChg chg="mod">
          <ac:chgData name="GIOVANNI AVOLA" userId="a9ffe40c-f6a7-4e1d-b806-d5ddbf89e524" providerId="ADAL" clId="{A2AC1A55-A948-3E4B-8119-153A6382819E}" dt="2024-04-05T10:32:05.834" v="268" actId="1076"/>
          <ac:spMkLst>
            <pc:docMk/>
            <pc:sldMk cId="2534886902" sldId="260"/>
            <ac:spMk id="52" creationId="{3C702D66-3B13-6371-7D40-AF92FF101668}"/>
          </ac:spMkLst>
        </pc:spChg>
        <pc:spChg chg="mod">
          <ac:chgData name="GIOVANNI AVOLA" userId="a9ffe40c-f6a7-4e1d-b806-d5ddbf89e524" providerId="ADAL" clId="{A2AC1A55-A948-3E4B-8119-153A6382819E}" dt="2024-04-05T10:32:16.194" v="270" actId="1076"/>
          <ac:spMkLst>
            <pc:docMk/>
            <pc:sldMk cId="2534886902" sldId="260"/>
            <ac:spMk id="53" creationId="{4E31CB2C-7043-E646-5722-40A5650E9C1D}"/>
          </ac:spMkLst>
        </pc:spChg>
        <pc:grpChg chg="mod">
          <ac:chgData name="GIOVANNI AVOLA" userId="a9ffe40c-f6a7-4e1d-b806-d5ddbf89e524" providerId="ADAL" clId="{A2AC1A55-A948-3E4B-8119-153A6382819E}" dt="2024-04-05T10:31:59.864" v="267" actId="1076"/>
          <ac:grpSpMkLst>
            <pc:docMk/>
            <pc:sldMk cId="2534886902" sldId="260"/>
            <ac:grpSpMk id="50" creationId="{77CBEBEF-ED57-57FF-62E7-5AF370DF2AE7}"/>
          </ac:grpSpMkLst>
        </pc:grpChg>
        <pc:grpChg chg="mod">
          <ac:chgData name="GIOVANNI AVOLA" userId="a9ffe40c-f6a7-4e1d-b806-d5ddbf89e524" providerId="ADAL" clId="{A2AC1A55-A948-3E4B-8119-153A6382819E}" dt="2024-04-05T10:31:53.746" v="266" actId="1076"/>
          <ac:grpSpMkLst>
            <pc:docMk/>
            <pc:sldMk cId="2534886902" sldId="260"/>
            <ac:grpSpMk id="77" creationId="{7AAEC0C8-67A7-05DD-DCD1-545499B26452}"/>
          </ac:grpSpMkLst>
        </pc:grpChg>
        <pc:picChg chg="add mod">
          <ac:chgData name="GIOVANNI AVOLA" userId="a9ffe40c-f6a7-4e1d-b806-d5ddbf89e524" providerId="ADAL" clId="{A2AC1A55-A948-3E4B-8119-153A6382819E}" dt="2024-04-05T10:32:48.282" v="276"/>
          <ac:picMkLst>
            <pc:docMk/>
            <pc:sldMk cId="2534886902" sldId="260"/>
            <ac:picMk id="2" creationId="{02EFBAF7-74BB-7B4D-89F8-CBB0728ACC34}"/>
          </ac:picMkLst>
        </pc:picChg>
        <pc:picChg chg="del">
          <ac:chgData name="GIOVANNI AVOLA" userId="a9ffe40c-f6a7-4e1d-b806-d5ddbf89e524" providerId="ADAL" clId="{A2AC1A55-A948-3E4B-8119-153A6382819E}" dt="2024-04-05T10:35:54.165" v="294" actId="478"/>
          <ac:picMkLst>
            <pc:docMk/>
            <pc:sldMk cId="2534886902" sldId="260"/>
            <ac:picMk id="6" creationId="{AC8A80B0-EE73-5DFE-531D-0AC355DF1424}"/>
          </ac:picMkLst>
        </pc:picChg>
        <pc:picChg chg="del">
          <ac:chgData name="GIOVANNI AVOLA" userId="a9ffe40c-f6a7-4e1d-b806-d5ddbf89e524" providerId="ADAL" clId="{A2AC1A55-A948-3E4B-8119-153A6382819E}" dt="2024-04-05T10:32:29.258" v="273" actId="478"/>
          <ac:picMkLst>
            <pc:docMk/>
            <pc:sldMk cId="2534886902" sldId="260"/>
            <ac:picMk id="8" creationId="{7AF530CA-D84C-0E64-4244-E5797839BFCD}"/>
          </ac:picMkLst>
        </pc:picChg>
      </pc:sldChg>
      <pc:sldChg chg="addSp modSp">
        <pc:chgData name="GIOVANNI AVOLA" userId="a9ffe40c-f6a7-4e1d-b806-d5ddbf89e524" providerId="ADAL" clId="{A2AC1A55-A948-3E4B-8119-153A6382819E}" dt="2024-04-05T10:34:09.421" v="285"/>
        <pc:sldMkLst>
          <pc:docMk/>
          <pc:sldMk cId="3586796618" sldId="261"/>
        </pc:sldMkLst>
        <pc:picChg chg="add mod">
          <ac:chgData name="GIOVANNI AVOLA" userId="a9ffe40c-f6a7-4e1d-b806-d5ddbf89e524" providerId="ADAL" clId="{A2AC1A55-A948-3E4B-8119-153A6382819E}" dt="2024-04-05T10:34:09.421" v="285"/>
          <ac:picMkLst>
            <pc:docMk/>
            <pc:sldMk cId="3586796618" sldId="261"/>
            <ac:picMk id="3" creationId="{A9EE2D89-5680-430B-F812-37B9F5EE699C}"/>
          </ac:picMkLst>
        </pc:picChg>
      </pc:sldChg>
      <pc:sldChg chg="addSp delSp modSp">
        <pc:chgData name="GIOVANNI AVOLA" userId="a9ffe40c-f6a7-4e1d-b806-d5ddbf89e524" providerId="ADAL" clId="{A2AC1A55-A948-3E4B-8119-153A6382819E}" dt="2024-04-05T11:13:02.890" v="613" actId="478"/>
        <pc:sldMkLst>
          <pc:docMk/>
          <pc:sldMk cId="3896224522" sldId="263"/>
        </pc:sldMkLst>
        <pc:picChg chg="add mod">
          <ac:chgData name="GIOVANNI AVOLA" userId="a9ffe40c-f6a7-4e1d-b806-d5ddbf89e524" providerId="ADAL" clId="{A2AC1A55-A948-3E4B-8119-153A6382819E}" dt="2024-04-05T10:34:04.474" v="284"/>
          <ac:picMkLst>
            <pc:docMk/>
            <pc:sldMk cId="3896224522" sldId="263"/>
            <ac:picMk id="2" creationId="{021C9F76-A806-16F7-475B-372ED3F2A888}"/>
          </ac:picMkLst>
        </pc:picChg>
        <pc:picChg chg="del">
          <ac:chgData name="GIOVANNI AVOLA" userId="a9ffe40c-f6a7-4e1d-b806-d5ddbf89e524" providerId="ADAL" clId="{A2AC1A55-A948-3E4B-8119-153A6382819E}" dt="2024-04-05T11:13:02.890" v="613" actId="478"/>
          <ac:picMkLst>
            <pc:docMk/>
            <pc:sldMk cId="3896224522" sldId="263"/>
            <ac:picMk id="27" creationId="{E5FDC69D-69B9-2D7F-D637-46E078F8D33F}"/>
          </ac:picMkLst>
        </pc:picChg>
      </pc:sldChg>
      <pc:sldChg chg="delSp">
        <pc:chgData name="GIOVANNI AVOLA" userId="a9ffe40c-f6a7-4e1d-b806-d5ddbf89e524" providerId="ADAL" clId="{A2AC1A55-A948-3E4B-8119-153A6382819E}" dt="2024-04-05T11:13:21.687" v="616" actId="478"/>
        <pc:sldMkLst>
          <pc:docMk/>
          <pc:sldMk cId="212643437" sldId="264"/>
        </pc:sldMkLst>
        <pc:picChg chg="del">
          <ac:chgData name="GIOVANNI AVOLA" userId="a9ffe40c-f6a7-4e1d-b806-d5ddbf89e524" providerId="ADAL" clId="{A2AC1A55-A948-3E4B-8119-153A6382819E}" dt="2024-04-05T11:13:21.687" v="616" actId="478"/>
          <ac:picMkLst>
            <pc:docMk/>
            <pc:sldMk cId="212643437" sldId="264"/>
            <ac:picMk id="33" creationId="{668E4E88-A562-B498-FF0C-6040BA13F4E6}"/>
          </ac:picMkLst>
        </pc:picChg>
      </pc:sldChg>
      <pc:sldChg chg="delSp">
        <pc:chgData name="GIOVANNI AVOLA" userId="a9ffe40c-f6a7-4e1d-b806-d5ddbf89e524" providerId="ADAL" clId="{A2AC1A55-A948-3E4B-8119-153A6382819E}" dt="2024-04-05T11:13:17.846" v="615" actId="478"/>
        <pc:sldMkLst>
          <pc:docMk/>
          <pc:sldMk cId="2071863227" sldId="265"/>
        </pc:sldMkLst>
        <pc:picChg chg="del">
          <ac:chgData name="GIOVANNI AVOLA" userId="a9ffe40c-f6a7-4e1d-b806-d5ddbf89e524" providerId="ADAL" clId="{A2AC1A55-A948-3E4B-8119-153A6382819E}" dt="2024-04-05T11:13:17.846" v="615" actId="478"/>
          <ac:picMkLst>
            <pc:docMk/>
            <pc:sldMk cId="2071863227" sldId="265"/>
            <ac:picMk id="33" creationId="{668E4E88-A562-B498-FF0C-6040BA13F4E6}"/>
          </ac:picMkLst>
        </pc:picChg>
      </pc:sldChg>
      <pc:sldChg chg="delSp">
        <pc:chgData name="GIOVANNI AVOLA" userId="a9ffe40c-f6a7-4e1d-b806-d5ddbf89e524" providerId="ADAL" clId="{A2AC1A55-A948-3E4B-8119-153A6382819E}" dt="2024-04-05T11:13:15.358" v="614" actId="478"/>
        <pc:sldMkLst>
          <pc:docMk/>
          <pc:sldMk cId="2869723617" sldId="266"/>
        </pc:sldMkLst>
        <pc:picChg chg="del">
          <ac:chgData name="GIOVANNI AVOLA" userId="a9ffe40c-f6a7-4e1d-b806-d5ddbf89e524" providerId="ADAL" clId="{A2AC1A55-A948-3E4B-8119-153A6382819E}" dt="2024-04-05T11:13:15.358" v="614" actId="478"/>
          <ac:picMkLst>
            <pc:docMk/>
            <pc:sldMk cId="2869723617" sldId="266"/>
            <ac:picMk id="33" creationId="{668E4E88-A562-B498-FF0C-6040BA13F4E6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2:54:04.010" v="812"/>
        <pc:sldMkLst>
          <pc:docMk/>
          <pc:sldMk cId="2676587909" sldId="267"/>
        </pc:sldMkLst>
        <pc:spChg chg="add del">
          <ac:chgData name="GIOVANNI AVOLA" userId="a9ffe40c-f6a7-4e1d-b806-d5ddbf89e524" providerId="ADAL" clId="{A2AC1A55-A948-3E4B-8119-153A6382819E}" dt="2024-04-05T10:31:21.053" v="262" actId="478"/>
          <ac:spMkLst>
            <pc:docMk/>
            <pc:sldMk cId="2676587909" sldId="267"/>
            <ac:spMk id="3" creationId="{BA79FD11-6F02-60C3-6B5B-AD02343D463F}"/>
          </ac:spMkLst>
        </pc:spChg>
        <pc:spChg chg="del">
          <ac:chgData name="GIOVANNI AVOLA" userId="a9ffe40c-f6a7-4e1d-b806-d5ddbf89e524" providerId="ADAL" clId="{A2AC1A55-A948-3E4B-8119-153A6382819E}" dt="2024-04-05T11:26:45.472" v="719" actId="478"/>
          <ac:spMkLst>
            <pc:docMk/>
            <pc:sldMk cId="2676587909" sldId="267"/>
            <ac:spMk id="4" creationId="{C84E2396-DEBA-E8DD-7673-9FB71A1A0FA6}"/>
          </ac:spMkLst>
        </pc:spChg>
        <pc:spChg chg="del">
          <ac:chgData name="GIOVANNI AVOLA" userId="a9ffe40c-f6a7-4e1d-b806-d5ddbf89e524" providerId="ADAL" clId="{A2AC1A55-A948-3E4B-8119-153A6382819E}" dt="2024-04-05T11:25:21.661" v="675" actId="478"/>
          <ac:spMkLst>
            <pc:docMk/>
            <pc:sldMk cId="2676587909" sldId="267"/>
            <ac:spMk id="9" creationId="{23DABBB0-C9BB-9719-2ADA-6229CC38719B}"/>
          </ac:spMkLst>
        </pc:spChg>
        <pc:spChg chg="add mod">
          <ac:chgData name="GIOVANNI AVOLA" userId="a9ffe40c-f6a7-4e1d-b806-d5ddbf89e524" providerId="ADAL" clId="{A2AC1A55-A948-3E4B-8119-153A6382819E}" dt="2024-04-05T11:26:49.889" v="720" actId="17032"/>
          <ac:spMkLst>
            <pc:docMk/>
            <pc:sldMk cId="2676587909" sldId="267"/>
            <ac:spMk id="10" creationId="{E4643996-F897-6992-919E-A2011EC7BFE6}"/>
          </ac:spMkLst>
        </pc:spChg>
        <pc:spChg chg="add mod">
          <ac:chgData name="GIOVANNI AVOLA" userId="a9ffe40c-f6a7-4e1d-b806-d5ddbf89e524" providerId="ADAL" clId="{A2AC1A55-A948-3E4B-8119-153A6382819E}" dt="2024-04-05T12:53:21.857" v="810" actId="1076"/>
          <ac:spMkLst>
            <pc:docMk/>
            <pc:sldMk cId="2676587909" sldId="267"/>
            <ac:spMk id="12" creationId="{9B05511A-3D61-D00D-22EF-64DADD77B815}"/>
          </ac:spMkLst>
        </pc:spChg>
        <pc:spChg chg="mod">
          <ac:chgData name="GIOVANNI AVOLA" userId="a9ffe40c-f6a7-4e1d-b806-d5ddbf89e524" providerId="ADAL" clId="{A2AC1A55-A948-3E4B-8119-153A6382819E}" dt="2024-04-05T12:53:09.111" v="807" actId="1076"/>
          <ac:spMkLst>
            <pc:docMk/>
            <pc:sldMk cId="2676587909" sldId="267"/>
            <ac:spMk id="13" creationId="{6C4B4955-86D6-844F-E4CB-9F246644CD30}"/>
          </ac:spMkLst>
        </pc:spChg>
        <pc:picChg chg="add mod">
          <ac:chgData name="GIOVANNI AVOLA" userId="a9ffe40c-f6a7-4e1d-b806-d5ddbf89e524" providerId="ADAL" clId="{A2AC1A55-A948-3E4B-8119-153A6382819E}" dt="2024-04-05T12:54:04.010" v="812"/>
          <ac:picMkLst>
            <pc:docMk/>
            <pc:sldMk cId="2676587909" sldId="267"/>
            <ac:picMk id="5" creationId="{5E06513B-4B41-EF4A-30D4-A7E938035B1F}"/>
          </ac:picMkLst>
        </pc:picChg>
        <pc:picChg chg="del mod">
          <ac:chgData name="GIOVANNI AVOLA" userId="a9ffe40c-f6a7-4e1d-b806-d5ddbf89e524" providerId="ADAL" clId="{A2AC1A55-A948-3E4B-8119-153A6382819E}" dt="2024-04-05T11:25:49.993" v="677" actId="478"/>
          <ac:picMkLst>
            <pc:docMk/>
            <pc:sldMk cId="2676587909" sldId="267"/>
            <ac:picMk id="6" creationId="{AC8A80B0-EE73-5DFE-531D-0AC355DF1424}"/>
          </ac:picMkLst>
        </pc:picChg>
        <pc:picChg chg="del">
          <ac:chgData name="GIOVANNI AVOLA" userId="a9ffe40c-f6a7-4e1d-b806-d5ddbf89e524" providerId="ADAL" clId="{A2AC1A55-A948-3E4B-8119-153A6382819E}" dt="2024-04-05T10:42:32.669" v="321" actId="478"/>
          <ac:picMkLst>
            <pc:docMk/>
            <pc:sldMk cId="2676587909" sldId="267"/>
            <ac:picMk id="8" creationId="{7AF530CA-D84C-0E64-4244-E5797839BFCD}"/>
          </ac:picMkLst>
        </pc:picChg>
      </pc:sldChg>
      <pc:sldChg chg="addSp delSp modSp">
        <pc:chgData name="GIOVANNI AVOLA" userId="a9ffe40c-f6a7-4e1d-b806-d5ddbf89e524" providerId="ADAL" clId="{A2AC1A55-A948-3E4B-8119-153A6382819E}" dt="2024-04-05T11:16:14.228" v="618"/>
        <pc:sldMkLst>
          <pc:docMk/>
          <pc:sldMk cId="3765239630" sldId="268"/>
        </pc:sldMkLst>
        <pc:spChg chg="mod">
          <ac:chgData name="GIOVANNI AVOLA" userId="a9ffe40c-f6a7-4e1d-b806-d5ddbf89e524" providerId="ADAL" clId="{A2AC1A55-A948-3E4B-8119-153A6382819E}" dt="2024-04-05T11:16:00.527" v="617" actId="478"/>
          <ac:spMkLst>
            <pc:docMk/>
            <pc:sldMk cId="3765239630" sldId="268"/>
            <ac:spMk id="28" creationId="{682E340B-975E-F262-5A81-32EE23AD4963}"/>
          </ac:spMkLst>
        </pc:spChg>
        <pc:grpChg chg="del mod">
          <ac:chgData name="GIOVANNI AVOLA" userId="a9ffe40c-f6a7-4e1d-b806-d5ddbf89e524" providerId="ADAL" clId="{A2AC1A55-A948-3E4B-8119-153A6382819E}" dt="2024-04-05T11:16:00.527" v="617" actId="478"/>
          <ac:grpSpMkLst>
            <pc:docMk/>
            <pc:sldMk cId="3765239630" sldId="268"/>
            <ac:grpSpMk id="27" creationId="{24B99131-71EB-3391-60EA-9B918671BEA0}"/>
          </ac:grpSpMkLst>
        </pc:grpChg>
        <pc:picChg chg="add mod">
          <ac:chgData name="GIOVANNI AVOLA" userId="a9ffe40c-f6a7-4e1d-b806-d5ddbf89e524" providerId="ADAL" clId="{A2AC1A55-A948-3E4B-8119-153A6382819E}" dt="2024-04-05T11:16:14.228" v="618"/>
          <ac:picMkLst>
            <pc:docMk/>
            <pc:sldMk cId="3765239630" sldId="268"/>
            <ac:picMk id="2" creationId="{B606DB3A-9B94-2139-B32F-D73B605FAC9A}"/>
          </ac:picMkLst>
        </pc:picChg>
        <pc:picChg chg="del">
          <ac:chgData name="GIOVANNI AVOLA" userId="a9ffe40c-f6a7-4e1d-b806-d5ddbf89e524" providerId="ADAL" clId="{A2AC1A55-A948-3E4B-8119-153A6382819E}" dt="2024-04-05T11:16:00.527" v="617" actId="478"/>
          <ac:picMkLst>
            <pc:docMk/>
            <pc:sldMk cId="3765239630" sldId="268"/>
            <ac:picMk id="29" creationId="{0CD45446-ABA1-3342-1C3B-DB4610561506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2:54:38.485" v="814"/>
        <pc:sldMkLst>
          <pc:docMk/>
          <pc:sldMk cId="2695237944" sldId="269"/>
        </pc:sldMkLst>
        <pc:spChg chg="mod">
          <ac:chgData name="GIOVANNI AVOLA" userId="a9ffe40c-f6a7-4e1d-b806-d5ddbf89e524" providerId="ADAL" clId="{A2AC1A55-A948-3E4B-8119-153A6382819E}" dt="2024-04-05T11:28:25.737" v="762" actId="207"/>
          <ac:spMkLst>
            <pc:docMk/>
            <pc:sldMk cId="2695237944" sldId="269"/>
            <ac:spMk id="3" creationId="{8052E235-519B-0757-7EC3-78708C4FB0BD}"/>
          </ac:spMkLst>
        </pc:spChg>
        <pc:spChg chg="del">
          <ac:chgData name="GIOVANNI AVOLA" userId="a9ffe40c-f6a7-4e1d-b806-d5ddbf89e524" providerId="ADAL" clId="{A2AC1A55-A948-3E4B-8119-153A6382819E}" dt="2024-04-05T11:27:52.691" v="739" actId="478"/>
          <ac:spMkLst>
            <pc:docMk/>
            <pc:sldMk cId="2695237944" sldId="269"/>
            <ac:spMk id="4" creationId="{C84E2396-DEBA-E8DD-7673-9FB71A1A0FA6}"/>
          </ac:spMkLst>
        </pc:spChg>
        <pc:spChg chg="add mod">
          <ac:chgData name="GIOVANNI AVOLA" userId="a9ffe40c-f6a7-4e1d-b806-d5ddbf89e524" providerId="ADAL" clId="{A2AC1A55-A948-3E4B-8119-153A6382819E}" dt="2024-04-05T11:27:47.197" v="738" actId="17032"/>
          <ac:spMkLst>
            <pc:docMk/>
            <pc:sldMk cId="2695237944" sldId="269"/>
            <ac:spMk id="5" creationId="{10DFB7D6-83EC-2A57-6512-B3E096620F94}"/>
          </ac:spMkLst>
        </pc:spChg>
        <pc:spChg chg="mod">
          <ac:chgData name="GIOVANNI AVOLA" userId="a9ffe40c-f6a7-4e1d-b806-d5ddbf89e524" providerId="ADAL" clId="{A2AC1A55-A948-3E4B-8119-153A6382819E}" dt="2024-04-05T11:28:30.390" v="763" actId="207"/>
          <ac:spMkLst>
            <pc:docMk/>
            <pc:sldMk cId="2695237944" sldId="269"/>
            <ac:spMk id="9" creationId="{F7955722-3C6B-2FB7-3907-CC9BE669B09C}"/>
          </ac:spMkLst>
        </pc:spChg>
        <pc:spChg chg="del">
          <ac:chgData name="GIOVANNI AVOLA" userId="a9ffe40c-f6a7-4e1d-b806-d5ddbf89e524" providerId="ADAL" clId="{A2AC1A55-A948-3E4B-8119-153A6382819E}" dt="2024-04-05T11:27:19.672" v="723" actId="478"/>
          <ac:spMkLst>
            <pc:docMk/>
            <pc:sldMk cId="2695237944" sldId="269"/>
            <ac:spMk id="11" creationId="{A8D2BC2A-7B19-2D5A-5BEE-D3CECAEEEF73}"/>
          </ac:spMkLst>
        </pc:spChg>
        <pc:spChg chg="mod">
          <ac:chgData name="GIOVANNI AVOLA" userId="a9ffe40c-f6a7-4e1d-b806-d5ddbf89e524" providerId="ADAL" clId="{A2AC1A55-A948-3E4B-8119-153A6382819E}" dt="2024-04-05T11:28:35.914" v="764" actId="207"/>
          <ac:spMkLst>
            <pc:docMk/>
            <pc:sldMk cId="2695237944" sldId="269"/>
            <ac:spMk id="15" creationId="{C59DF3C1-7597-6459-32FE-F7A04ED31448}"/>
          </ac:spMkLst>
        </pc:spChg>
        <pc:picChg chg="add mod">
          <ac:chgData name="GIOVANNI AVOLA" userId="a9ffe40c-f6a7-4e1d-b806-d5ddbf89e524" providerId="ADAL" clId="{A2AC1A55-A948-3E4B-8119-153A6382819E}" dt="2024-04-05T12:54:38.485" v="814"/>
          <ac:picMkLst>
            <pc:docMk/>
            <pc:sldMk cId="2695237944" sldId="269"/>
            <ac:picMk id="2" creationId="{0ECBCCB5-8999-75E9-11BA-2875A49A5963}"/>
          </ac:picMkLst>
        </pc:picChg>
        <pc:picChg chg="del mod">
          <ac:chgData name="GIOVANNI AVOLA" userId="a9ffe40c-f6a7-4e1d-b806-d5ddbf89e524" providerId="ADAL" clId="{A2AC1A55-A948-3E4B-8119-153A6382819E}" dt="2024-04-05T10:58:16.242" v="491" actId="478"/>
          <ac:picMkLst>
            <pc:docMk/>
            <pc:sldMk cId="2695237944" sldId="269"/>
            <ac:picMk id="6" creationId="{AC8A80B0-EE73-5DFE-531D-0AC355DF1424}"/>
          </ac:picMkLst>
        </pc:picChg>
        <pc:picChg chg="del">
          <ac:chgData name="GIOVANNI AVOLA" userId="a9ffe40c-f6a7-4e1d-b806-d5ddbf89e524" providerId="ADAL" clId="{A2AC1A55-A948-3E4B-8119-153A6382819E}" dt="2024-04-05T10:39:19.680" v="319" actId="478"/>
          <ac:picMkLst>
            <pc:docMk/>
            <pc:sldMk cId="2695237944" sldId="269"/>
            <ac:picMk id="8" creationId="{7AF530CA-D84C-0E64-4244-E5797839BFCD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0:53:59.464" v="452" actId="14100"/>
        <pc:sldMkLst>
          <pc:docMk/>
          <pc:sldMk cId="199515083" sldId="270"/>
        </pc:sldMkLst>
        <pc:spChg chg="add del mod">
          <ac:chgData name="GIOVANNI AVOLA" userId="a9ffe40c-f6a7-4e1d-b806-d5ddbf89e524" providerId="ADAL" clId="{A2AC1A55-A948-3E4B-8119-153A6382819E}" dt="2024-04-05T10:46:45.090" v="354" actId="478"/>
          <ac:spMkLst>
            <pc:docMk/>
            <pc:sldMk cId="199515083" sldId="270"/>
            <ac:spMk id="4" creationId="{D352F04C-3299-E706-2EE5-7F6FC9CAC5B4}"/>
          </ac:spMkLst>
        </pc:spChg>
        <pc:spChg chg="add mod">
          <ac:chgData name="GIOVANNI AVOLA" userId="a9ffe40c-f6a7-4e1d-b806-d5ddbf89e524" providerId="ADAL" clId="{A2AC1A55-A948-3E4B-8119-153A6382819E}" dt="2024-04-05T10:53:59.464" v="452" actId="14100"/>
          <ac:spMkLst>
            <pc:docMk/>
            <pc:sldMk cId="199515083" sldId="270"/>
            <ac:spMk id="12" creationId="{D5DDCDD8-4E39-E534-EEAE-ECB2B162D412}"/>
          </ac:spMkLst>
        </pc:spChg>
        <pc:picChg chg="del">
          <ac:chgData name="GIOVANNI AVOLA" userId="a9ffe40c-f6a7-4e1d-b806-d5ddbf89e524" providerId="ADAL" clId="{A2AC1A55-A948-3E4B-8119-153A6382819E}" dt="2024-04-05T10:43:20.429" v="329" actId="478"/>
          <ac:picMkLst>
            <pc:docMk/>
            <pc:sldMk cId="199515083" sldId="270"/>
            <ac:picMk id="3" creationId="{49739F85-A792-1823-2D18-09718DEB3BCA}"/>
          </ac:picMkLst>
        </pc:picChg>
        <pc:picChg chg="del mod">
          <ac:chgData name="GIOVANNI AVOLA" userId="a9ffe40c-f6a7-4e1d-b806-d5ddbf89e524" providerId="ADAL" clId="{A2AC1A55-A948-3E4B-8119-153A6382819E}" dt="2024-04-05T10:48:27.445" v="403" actId="478"/>
          <ac:picMkLst>
            <pc:docMk/>
            <pc:sldMk cId="199515083" sldId="270"/>
            <ac:picMk id="6" creationId="{D0846F5B-0CE7-B3CF-8ED4-E075F3291DB4}"/>
          </ac:picMkLst>
        </pc:picChg>
        <pc:picChg chg="add mod">
          <ac:chgData name="GIOVANNI AVOLA" userId="a9ffe40c-f6a7-4e1d-b806-d5ddbf89e524" providerId="ADAL" clId="{A2AC1A55-A948-3E4B-8119-153A6382819E}" dt="2024-04-05T10:44:37.979" v="334"/>
          <ac:picMkLst>
            <pc:docMk/>
            <pc:sldMk cId="199515083" sldId="270"/>
            <ac:picMk id="8" creationId="{B607460A-290D-890E-4349-2FC1D526992A}"/>
          </ac:picMkLst>
        </pc:picChg>
        <pc:picChg chg="del mod modCrop">
          <ac:chgData name="GIOVANNI AVOLA" userId="a9ffe40c-f6a7-4e1d-b806-d5ddbf89e524" providerId="ADAL" clId="{A2AC1A55-A948-3E4B-8119-153A6382819E}" dt="2024-04-05T10:48:08.127" v="397" actId="478"/>
          <ac:picMkLst>
            <pc:docMk/>
            <pc:sldMk cId="199515083" sldId="270"/>
            <ac:picMk id="9" creationId="{559F720C-1EBA-957A-9FB5-5B52243D04F5}"/>
          </ac:picMkLst>
        </pc:picChg>
        <pc:picChg chg="add mod modCrop">
          <ac:chgData name="GIOVANNI AVOLA" userId="a9ffe40c-f6a7-4e1d-b806-d5ddbf89e524" providerId="ADAL" clId="{A2AC1A55-A948-3E4B-8119-153A6382819E}" dt="2024-04-05T10:49:36.352" v="417" actId="1440"/>
          <ac:picMkLst>
            <pc:docMk/>
            <pc:sldMk cId="199515083" sldId="270"/>
            <ac:picMk id="10" creationId="{DDF18444-B8FC-AFFF-630F-E6122A58BFCB}"/>
          </ac:picMkLst>
        </pc:picChg>
        <pc:picChg chg="add del mod">
          <ac:chgData name="GIOVANNI AVOLA" userId="a9ffe40c-f6a7-4e1d-b806-d5ddbf89e524" providerId="ADAL" clId="{A2AC1A55-A948-3E4B-8119-153A6382819E}" dt="2024-04-05T10:45:55.983" v="346" actId="478"/>
          <ac:picMkLst>
            <pc:docMk/>
            <pc:sldMk cId="199515083" sldId="270"/>
            <ac:picMk id="11" creationId="{6BAD6E82-8A1A-101F-5518-63591B4B614A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1:23:46.197" v="662" actId="478"/>
        <pc:sldMkLst>
          <pc:docMk/>
          <pc:sldMk cId="529633792" sldId="271"/>
        </pc:sldMkLst>
        <pc:spChg chg="del">
          <ac:chgData name="GIOVANNI AVOLA" userId="a9ffe40c-f6a7-4e1d-b806-d5ddbf89e524" providerId="ADAL" clId="{A2AC1A55-A948-3E4B-8119-153A6382819E}" dt="2024-04-05T10:53:35.232" v="449" actId="478"/>
          <ac:spMkLst>
            <pc:docMk/>
            <pc:sldMk cId="529633792" sldId="271"/>
            <ac:spMk id="4" creationId="{D352F04C-3299-E706-2EE5-7F6FC9CAC5B4}"/>
          </ac:spMkLst>
        </pc:spChg>
        <pc:spChg chg="add mod">
          <ac:chgData name="GIOVANNI AVOLA" userId="a9ffe40c-f6a7-4e1d-b806-d5ddbf89e524" providerId="ADAL" clId="{A2AC1A55-A948-3E4B-8119-153A6382819E}" dt="2024-04-05T10:55:17.268" v="469" actId="207"/>
          <ac:spMkLst>
            <pc:docMk/>
            <pc:sldMk cId="529633792" sldId="271"/>
            <ac:spMk id="7" creationId="{EC244EDA-091B-75AF-3B4A-120163911B0B}"/>
          </ac:spMkLst>
        </pc:spChg>
        <pc:grpChg chg="add mod">
          <ac:chgData name="GIOVANNI AVOLA" userId="a9ffe40c-f6a7-4e1d-b806-d5ddbf89e524" providerId="ADAL" clId="{A2AC1A55-A948-3E4B-8119-153A6382819E}" dt="2024-04-05T10:56:51.963" v="487" actId="1076"/>
          <ac:grpSpMkLst>
            <pc:docMk/>
            <pc:sldMk cId="529633792" sldId="271"/>
            <ac:grpSpMk id="11" creationId="{98ACB52F-258C-4D02-5A3C-57AFB6E548DF}"/>
          </ac:grpSpMkLst>
        </pc:grpChg>
        <pc:picChg chg="del">
          <ac:chgData name="GIOVANNI AVOLA" userId="a9ffe40c-f6a7-4e1d-b806-d5ddbf89e524" providerId="ADAL" clId="{A2AC1A55-A948-3E4B-8119-153A6382819E}" dt="2024-04-05T10:53:29.168" v="448" actId="478"/>
          <ac:picMkLst>
            <pc:docMk/>
            <pc:sldMk cId="529633792" sldId="271"/>
            <ac:picMk id="3" creationId="{49739F85-A792-1823-2D18-09718DEB3BCA}"/>
          </ac:picMkLst>
        </pc:picChg>
        <pc:picChg chg="del">
          <ac:chgData name="GIOVANNI AVOLA" userId="a9ffe40c-f6a7-4e1d-b806-d5ddbf89e524" providerId="ADAL" clId="{A2AC1A55-A948-3E4B-8119-153A6382819E}" dt="2024-04-05T10:53:27.405" v="447" actId="478"/>
          <ac:picMkLst>
            <pc:docMk/>
            <pc:sldMk cId="529633792" sldId="271"/>
            <ac:picMk id="6" creationId="{D0846F5B-0CE7-B3CF-8ED4-E075F3291DB4}"/>
          </ac:picMkLst>
        </pc:picChg>
        <pc:picChg chg="mod modCrop">
          <ac:chgData name="GIOVANNI AVOLA" userId="a9ffe40c-f6a7-4e1d-b806-d5ddbf89e524" providerId="ADAL" clId="{A2AC1A55-A948-3E4B-8119-153A6382819E}" dt="2024-04-05T10:56:43.658" v="485" actId="1440"/>
          <ac:picMkLst>
            <pc:docMk/>
            <pc:sldMk cId="529633792" sldId="271"/>
            <ac:picMk id="8" creationId="{A27FFC81-7E81-3518-BD92-824BEA4021D4}"/>
          </ac:picMkLst>
        </pc:picChg>
        <pc:picChg chg="mod">
          <ac:chgData name="GIOVANNI AVOLA" userId="a9ffe40c-f6a7-4e1d-b806-d5ddbf89e524" providerId="ADAL" clId="{A2AC1A55-A948-3E4B-8119-153A6382819E}" dt="2024-04-05T10:56:43.658" v="485" actId="1440"/>
          <ac:picMkLst>
            <pc:docMk/>
            <pc:sldMk cId="529633792" sldId="271"/>
            <ac:picMk id="10" creationId="{2B2040CC-7BC3-47C6-5757-B23E94DCC8EF}"/>
          </ac:picMkLst>
        </pc:picChg>
        <pc:picChg chg="add mod">
          <ac:chgData name="GIOVANNI AVOLA" userId="a9ffe40c-f6a7-4e1d-b806-d5ddbf89e524" providerId="ADAL" clId="{A2AC1A55-A948-3E4B-8119-153A6382819E}" dt="2024-04-05T10:57:12.601" v="489"/>
          <ac:picMkLst>
            <pc:docMk/>
            <pc:sldMk cId="529633792" sldId="271"/>
            <ac:picMk id="12" creationId="{96829CFA-F809-8732-7B42-FE62C3E441CE}"/>
          </ac:picMkLst>
        </pc:picChg>
        <pc:picChg chg="add del mod">
          <ac:chgData name="GIOVANNI AVOLA" userId="a9ffe40c-f6a7-4e1d-b806-d5ddbf89e524" providerId="ADAL" clId="{A2AC1A55-A948-3E4B-8119-153A6382819E}" dt="2024-04-05T11:23:46.197" v="662" actId="478"/>
          <ac:picMkLst>
            <pc:docMk/>
            <pc:sldMk cId="529633792" sldId="271"/>
            <ac:picMk id="13" creationId="{FB492303-5805-871A-58A1-00FAECF2835D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2:54:47.272" v="815" actId="478"/>
        <pc:sldMkLst>
          <pc:docMk/>
          <pc:sldMk cId="2705126397" sldId="272"/>
        </pc:sldMkLst>
        <pc:spChg chg="del">
          <ac:chgData name="GIOVANNI AVOLA" userId="a9ffe40c-f6a7-4e1d-b806-d5ddbf89e524" providerId="ADAL" clId="{A2AC1A55-A948-3E4B-8119-153A6382819E}" dt="2024-04-05T10:49:58.127" v="419" actId="478"/>
          <ac:spMkLst>
            <pc:docMk/>
            <pc:sldMk cId="2705126397" sldId="272"/>
            <ac:spMk id="4" creationId="{D352F04C-3299-E706-2EE5-7F6FC9CAC5B4}"/>
          </ac:spMkLst>
        </pc:spChg>
        <pc:spChg chg="add mod">
          <ac:chgData name="GIOVANNI AVOLA" userId="a9ffe40c-f6a7-4e1d-b806-d5ddbf89e524" providerId="ADAL" clId="{A2AC1A55-A948-3E4B-8119-153A6382819E}" dt="2024-04-05T10:54:08.486" v="453" actId="14100"/>
          <ac:spMkLst>
            <pc:docMk/>
            <pc:sldMk cId="2705126397" sldId="272"/>
            <ac:spMk id="9" creationId="{63DF6AA0-04AD-613B-2F19-54C7B493EE1A}"/>
          </ac:spMkLst>
        </pc:spChg>
        <pc:picChg chg="del">
          <ac:chgData name="GIOVANNI AVOLA" userId="a9ffe40c-f6a7-4e1d-b806-d5ddbf89e524" providerId="ADAL" clId="{A2AC1A55-A948-3E4B-8119-153A6382819E}" dt="2024-04-05T12:54:47.272" v="815" actId="478"/>
          <ac:picMkLst>
            <pc:docMk/>
            <pc:sldMk cId="2705126397" sldId="272"/>
            <ac:picMk id="3" creationId="{49739F85-A792-1823-2D18-09718DEB3BCA}"/>
          </ac:picMkLst>
        </pc:picChg>
        <pc:picChg chg="del">
          <ac:chgData name="GIOVANNI AVOLA" userId="a9ffe40c-f6a7-4e1d-b806-d5ddbf89e524" providerId="ADAL" clId="{A2AC1A55-A948-3E4B-8119-153A6382819E}" dt="2024-04-05T10:49:56.090" v="418" actId="478"/>
          <ac:picMkLst>
            <pc:docMk/>
            <pc:sldMk cId="2705126397" sldId="272"/>
            <ac:picMk id="6" creationId="{D0846F5B-0CE7-B3CF-8ED4-E075F3291DB4}"/>
          </ac:picMkLst>
        </pc:picChg>
        <pc:picChg chg="add mod">
          <ac:chgData name="GIOVANNI AVOLA" userId="a9ffe40c-f6a7-4e1d-b806-d5ddbf89e524" providerId="ADAL" clId="{A2AC1A55-A948-3E4B-8119-153A6382819E}" dt="2024-04-05T10:52:33.189" v="443"/>
          <ac:picMkLst>
            <pc:docMk/>
            <pc:sldMk cId="2705126397" sldId="272"/>
            <ac:picMk id="7" creationId="{4C362B8E-A239-F1FE-B703-70D24CA8D82E}"/>
          </ac:picMkLst>
        </pc:picChg>
        <pc:picChg chg="mod modCrop">
          <ac:chgData name="GIOVANNI AVOLA" userId="a9ffe40c-f6a7-4e1d-b806-d5ddbf89e524" providerId="ADAL" clId="{A2AC1A55-A948-3E4B-8119-153A6382819E}" dt="2024-04-05T10:53:13.431" v="446" actId="1440"/>
          <ac:picMkLst>
            <pc:docMk/>
            <pc:sldMk cId="2705126397" sldId="272"/>
            <ac:picMk id="8" creationId="{01E5E750-CEBA-1C6F-6825-9621B8308079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2:54:53.950" v="816" actId="478"/>
        <pc:sldMkLst>
          <pc:docMk/>
          <pc:sldMk cId="3189521314" sldId="273"/>
        </pc:sldMkLst>
        <pc:spChg chg="del">
          <ac:chgData name="GIOVANNI AVOLA" userId="a9ffe40c-f6a7-4e1d-b806-d5ddbf89e524" providerId="ADAL" clId="{A2AC1A55-A948-3E4B-8119-153A6382819E}" dt="2024-04-05T10:58:58.999" v="494" actId="478"/>
          <ac:spMkLst>
            <pc:docMk/>
            <pc:sldMk cId="3189521314" sldId="273"/>
            <ac:spMk id="4" creationId="{D352F04C-3299-E706-2EE5-7F6FC9CAC5B4}"/>
          </ac:spMkLst>
        </pc:spChg>
        <pc:spChg chg="add mod">
          <ac:chgData name="GIOVANNI AVOLA" userId="a9ffe40c-f6a7-4e1d-b806-d5ddbf89e524" providerId="ADAL" clId="{A2AC1A55-A948-3E4B-8119-153A6382819E}" dt="2024-04-05T11:01:33.379" v="532" actId="20577"/>
          <ac:spMkLst>
            <pc:docMk/>
            <pc:sldMk cId="3189521314" sldId="273"/>
            <ac:spMk id="9" creationId="{6BAFB5DC-39D9-20F4-FED5-85AC940CEE88}"/>
          </ac:spMkLst>
        </pc:spChg>
        <pc:picChg chg="del">
          <ac:chgData name="GIOVANNI AVOLA" userId="a9ffe40c-f6a7-4e1d-b806-d5ddbf89e524" providerId="ADAL" clId="{A2AC1A55-A948-3E4B-8119-153A6382819E}" dt="2024-04-05T12:54:53.950" v="816" actId="478"/>
          <ac:picMkLst>
            <pc:docMk/>
            <pc:sldMk cId="3189521314" sldId="273"/>
            <ac:picMk id="3" creationId="{49739F85-A792-1823-2D18-09718DEB3BCA}"/>
          </ac:picMkLst>
        </pc:picChg>
        <pc:picChg chg="del mod">
          <ac:chgData name="GIOVANNI AVOLA" userId="a9ffe40c-f6a7-4e1d-b806-d5ddbf89e524" providerId="ADAL" clId="{A2AC1A55-A948-3E4B-8119-153A6382819E}" dt="2024-04-05T10:58:50.822" v="493" actId="21"/>
          <ac:picMkLst>
            <pc:docMk/>
            <pc:sldMk cId="3189521314" sldId="273"/>
            <ac:picMk id="6" creationId="{D0846F5B-0CE7-B3CF-8ED4-E075F3291DB4}"/>
          </ac:picMkLst>
        </pc:picChg>
        <pc:picChg chg="add mod">
          <ac:chgData name="GIOVANNI AVOLA" userId="a9ffe40c-f6a7-4e1d-b806-d5ddbf89e524" providerId="ADAL" clId="{A2AC1A55-A948-3E4B-8119-153A6382819E}" dt="2024-04-05T10:33:47.413" v="281"/>
          <ac:picMkLst>
            <pc:docMk/>
            <pc:sldMk cId="3189521314" sldId="273"/>
            <ac:picMk id="7" creationId="{8FA6A465-D7C9-F59B-0014-57AA8AE51144}"/>
          </ac:picMkLst>
        </pc:picChg>
        <pc:picChg chg="mod">
          <ac:chgData name="GIOVANNI AVOLA" userId="a9ffe40c-f6a7-4e1d-b806-d5ddbf89e524" providerId="ADAL" clId="{A2AC1A55-A948-3E4B-8119-153A6382819E}" dt="2024-04-05T11:17:19.349" v="646" actId="1076"/>
          <ac:picMkLst>
            <pc:docMk/>
            <pc:sldMk cId="3189521314" sldId="273"/>
            <ac:picMk id="8" creationId="{1284A427-4ECA-873C-0D0E-63F893A83B49}"/>
          </ac:picMkLst>
        </pc:picChg>
        <pc:picChg chg="del mod">
          <ac:chgData name="GIOVANNI AVOLA" userId="a9ffe40c-f6a7-4e1d-b806-d5ddbf89e524" providerId="ADAL" clId="{A2AC1A55-A948-3E4B-8119-153A6382819E}" dt="2024-04-05T10:59:06.248" v="496" actId="478"/>
          <ac:picMkLst>
            <pc:docMk/>
            <pc:sldMk cId="3189521314" sldId="273"/>
            <ac:picMk id="10" creationId="{B0B9B9B1-9AA0-87AF-2548-A1D3D127F07F}"/>
          </ac:picMkLst>
        </pc:picChg>
        <pc:picChg chg="mod">
          <ac:chgData name="GIOVANNI AVOLA" userId="a9ffe40c-f6a7-4e1d-b806-d5ddbf89e524" providerId="ADAL" clId="{A2AC1A55-A948-3E4B-8119-153A6382819E}" dt="2024-04-05T11:17:12.780" v="645" actId="1076"/>
          <ac:picMkLst>
            <pc:docMk/>
            <pc:sldMk cId="3189521314" sldId="273"/>
            <ac:picMk id="12" creationId="{2BA0C9B6-5B76-3E5D-3CA9-5729CA908C93}"/>
          </ac:picMkLst>
        </pc:picChg>
      </pc:sldChg>
      <pc:sldChg chg="addSp delSp modSp mod">
        <pc:chgData name="GIOVANNI AVOLA" userId="a9ffe40c-f6a7-4e1d-b806-d5ddbf89e524" providerId="ADAL" clId="{A2AC1A55-A948-3E4B-8119-153A6382819E}" dt="2024-04-05T11:29:35.302" v="794" actId="1037"/>
        <pc:sldMkLst>
          <pc:docMk/>
          <pc:sldMk cId="2912578992" sldId="274"/>
        </pc:sldMkLst>
        <pc:spChg chg="del">
          <ac:chgData name="GIOVANNI AVOLA" userId="a9ffe40c-f6a7-4e1d-b806-d5ddbf89e524" providerId="ADAL" clId="{A2AC1A55-A948-3E4B-8119-153A6382819E}" dt="2024-04-05T11:01:43.273" v="533" actId="478"/>
          <ac:spMkLst>
            <pc:docMk/>
            <pc:sldMk cId="2912578992" sldId="274"/>
            <ac:spMk id="4" creationId="{D352F04C-3299-E706-2EE5-7F6FC9CAC5B4}"/>
          </ac:spMkLst>
        </pc:spChg>
        <pc:spChg chg="add mod">
          <ac:chgData name="GIOVANNI AVOLA" userId="a9ffe40c-f6a7-4e1d-b806-d5ddbf89e524" providerId="ADAL" clId="{A2AC1A55-A948-3E4B-8119-153A6382819E}" dt="2024-04-05T11:19:03.808" v="652" actId="2711"/>
          <ac:spMkLst>
            <pc:docMk/>
            <pc:sldMk cId="2912578992" sldId="274"/>
            <ac:spMk id="15" creationId="{18711EEA-7C7E-9A4C-18FF-6616C2795901}"/>
          </ac:spMkLst>
        </pc:spChg>
        <pc:spChg chg="add del mod">
          <ac:chgData name="GIOVANNI AVOLA" userId="a9ffe40c-f6a7-4e1d-b806-d5ddbf89e524" providerId="ADAL" clId="{A2AC1A55-A948-3E4B-8119-153A6382819E}" dt="2024-04-05T11:12:19.498" v="609"/>
          <ac:spMkLst>
            <pc:docMk/>
            <pc:sldMk cId="2912578992" sldId="274"/>
            <ac:spMk id="28" creationId="{E02E9ED9-D11C-E122-C186-65DE6399C229}"/>
          </ac:spMkLst>
        </pc:spChg>
        <pc:spChg chg="add del mod">
          <ac:chgData name="GIOVANNI AVOLA" userId="a9ffe40c-f6a7-4e1d-b806-d5ddbf89e524" providerId="ADAL" clId="{A2AC1A55-A948-3E4B-8119-153A6382819E}" dt="2024-04-05T11:11:07.241" v="594" actId="478"/>
          <ac:spMkLst>
            <pc:docMk/>
            <pc:sldMk cId="2912578992" sldId="274"/>
            <ac:spMk id="30" creationId="{96CE6A0D-59F2-4CEC-5F97-AAE903CDA7BF}"/>
          </ac:spMkLst>
        </pc:spChg>
        <pc:grpChg chg="add mod">
          <ac:chgData name="GIOVANNI AVOLA" userId="a9ffe40c-f6a7-4e1d-b806-d5ddbf89e524" providerId="ADAL" clId="{A2AC1A55-A948-3E4B-8119-153A6382819E}" dt="2024-04-05T11:29:35.302" v="794" actId="1037"/>
          <ac:grpSpMkLst>
            <pc:docMk/>
            <pc:sldMk cId="2912578992" sldId="274"/>
            <ac:grpSpMk id="27" creationId="{B07FE203-4598-4167-72B5-AF80B6CFC433}"/>
          </ac:grpSpMkLst>
        </pc:grpChg>
        <pc:picChg chg="del">
          <ac:chgData name="GIOVANNI AVOLA" userId="a9ffe40c-f6a7-4e1d-b806-d5ddbf89e524" providerId="ADAL" clId="{A2AC1A55-A948-3E4B-8119-153A6382819E}" dt="2024-04-05T11:12:59.716" v="612" actId="478"/>
          <ac:picMkLst>
            <pc:docMk/>
            <pc:sldMk cId="2912578992" sldId="274"/>
            <ac:picMk id="3" creationId="{49739F85-A792-1823-2D18-09718DEB3BCA}"/>
          </ac:picMkLst>
        </pc:picChg>
        <pc:picChg chg="del">
          <ac:chgData name="GIOVANNI AVOLA" userId="a9ffe40c-f6a7-4e1d-b806-d5ddbf89e524" providerId="ADAL" clId="{A2AC1A55-A948-3E4B-8119-153A6382819E}" dt="2024-04-05T10:35:24.378" v="292" actId="478"/>
          <ac:picMkLst>
            <pc:docMk/>
            <pc:sldMk cId="2912578992" sldId="274"/>
            <ac:picMk id="6" creationId="{D0846F5B-0CE7-B3CF-8ED4-E075F3291DB4}"/>
          </ac:picMkLst>
        </pc:picChg>
        <pc:picChg chg="add del mod">
          <ac:chgData name="GIOVANNI AVOLA" userId="a9ffe40c-f6a7-4e1d-b806-d5ddbf89e524" providerId="ADAL" clId="{A2AC1A55-A948-3E4B-8119-153A6382819E}" dt="2024-04-05T10:35:36.855" v="293" actId="478"/>
          <ac:picMkLst>
            <pc:docMk/>
            <pc:sldMk cId="2912578992" sldId="274"/>
            <ac:picMk id="7" creationId="{81D684FA-B6CE-7BD2-2DFD-6C3885D2C2D7}"/>
          </ac:picMkLst>
        </pc:picChg>
        <pc:picChg chg="add mod">
          <ac:chgData name="GIOVANNI AVOLA" userId="a9ffe40c-f6a7-4e1d-b806-d5ddbf89e524" providerId="ADAL" clId="{A2AC1A55-A948-3E4B-8119-153A6382819E}" dt="2024-04-05T10:33:55.456" v="283"/>
          <ac:picMkLst>
            <pc:docMk/>
            <pc:sldMk cId="2912578992" sldId="274"/>
            <ac:picMk id="9" creationId="{F94836DD-1CCE-0DE8-80CB-F9029ED73CDE}"/>
          </ac:picMkLst>
        </pc:picChg>
        <pc:picChg chg="add mod">
          <ac:chgData name="GIOVANNI AVOLA" userId="a9ffe40c-f6a7-4e1d-b806-d5ddbf89e524" providerId="ADAL" clId="{A2AC1A55-A948-3E4B-8119-153A6382819E}" dt="2024-04-05T10:34:23.835" v="287" actId="571"/>
          <ac:picMkLst>
            <pc:docMk/>
            <pc:sldMk cId="2912578992" sldId="274"/>
            <ac:picMk id="11" creationId="{E505A4E4-984F-7C18-1D01-B836C011DD68}"/>
          </ac:picMkLst>
        </pc:picChg>
        <pc:picChg chg="add del mod">
          <ac:chgData name="GIOVANNI AVOLA" userId="a9ffe40c-f6a7-4e1d-b806-d5ddbf89e524" providerId="ADAL" clId="{A2AC1A55-A948-3E4B-8119-153A6382819E}" dt="2024-04-05T10:35:04.988" v="291" actId="478"/>
          <ac:picMkLst>
            <pc:docMk/>
            <pc:sldMk cId="2912578992" sldId="274"/>
            <ac:picMk id="13" creationId="{FC8802C0-C92F-9AAB-BDD0-5ED5F04B04EF}"/>
          </ac:picMkLst>
        </pc:picChg>
        <pc:picChg chg="del">
          <ac:chgData name="GIOVANNI AVOLA" userId="a9ffe40c-f6a7-4e1d-b806-d5ddbf89e524" providerId="ADAL" clId="{A2AC1A55-A948-3E4B-8119-153A6382819E}" dt="2024-04-05T11:01:47.987" v="534" actId="478"/>
          <ac:picMkLst>
            <pc:docMk/>
            <pc:sldMk cId="2912578992" sldId="274"/>
            <ac:picMk id="14" creationId="{EC4EABBE-ABE5-8AB1-9855-34943B405986}"/>
          </ac:picMkLst>
        </pc:picChg>
        <pc:picChg chg="mod">
          <ac:chgData name="GIOVANNI AVOLA" userId="a9ffe40c-f6a7-4e1d-b806-d5ddbf89e524" providerId="ADAL" clId="{A2AC1A55-A948-3E4B-8119-153A6382819E}" dt="2024-04-05T11:03:33.053" v="571" actId="1440"/>
          <ac:picMkLst>
            <pc:docMk/>
            <pc:sldMk cId="2912578992" sldId="274"/>
            <ac:picMk id="16" creationId="{C9401D5A-860F-ED56-8730-031AD29830E7}"/>
          </ac:picMkLst>
        </pc:picChg>
        <pc:picChg chg="mod">
          <ac:chgData name="GIOVANNI AVOLA" userId="a9ffe40c-f6a7-4e1d-b806-d5ddbf89e524" providerId="ADAL" clId="{A2AC1A55-A948-3E4B-8119-153A6382819E}" dt="2024-04-05T11:29:35.302" v="794" actId="1037"/>
          <ac:picMkLst>
            <pc:docMk/>
            <pc:sldMk cId="2912578992" sldId="274"/>
            <ac:picMk id="17" creationId="{B9EC5DD1-313D-9314-C8D5-A8F61F30B879}"/>
          </ac:picMkLst>
        </pc:picChg>
        <pc:picChg chg="del mod modCrop">
          <ac:chgData name="GIOVANNI AVOLA" userId="a9ffe40c-f6a7-4e1d-b806-d5ddbf89e524" providerId="ADAL" clId="{A2AC1A55-A948-3E4B-8119-153A6382819E}" dt="2024-04-05T11:11:34.204" v="599" actId="478"/>
          <ac:picMkLst>
            <pc:docMk/>
            <pc:sldMk cId="2912578992" sldId="274"/>
            <ac:picMk id="18" creationId="{D1135DCF-E12A-2C4D-B516-F91B93592FCB}"/>
          </ac:picMkLst>
        </pc:picChg>
        <pc:picChg chg="add mod">
          <ac:chgData name="GIOVANNI AVOLA" userId="a9ffe40c-f6a7-4e1d-b806-d5ddbf89e524" providerId="ADAL" clId="{A2AC1A55-A948-3E4B-8119-153A6382819E}" dt="2024-04-05T11:19:47.203" v="653"/>
          <ac:picMkLst>
            <pc:docMk/>
            <pc:sldMk cId="2912578992" sldId="274"/>
            <ac:picMk id="31" creationId="{906E7253-A6DD-163B-96A1-6C5506D5CBC8}"/>
          </ac:picMkLst>
        </pc:picChg>
        <pc:picChg chg="add mod">
          <ac:chgData name="GIOVANNI AVOLA" userId="a9ffe40c-f6a7-4e1d-b806-d5ddbf89e524" providerId="ADAL" clId="{A2AC1A55-A948-3E4B-8119-153A6382819E}" dt="2024-04-05T11:29:35.302" v="794" actId="1037"/>
          <ac:picMkLst>
            <pc:docMk/>
            <pc:sldMk cId="2912578992" sldId="274"/>
            <ac:picMk id="33" creationId="{A86749FC-71A5-5B43-F70C-2DFAC874B722}"/>
          </ac:picMkLst>
        </pc:picChg>
      </pc:sldChg>
      <pc:sldChg chg="addSp modSp new mod">
        <pc:chgData name="GIOVANNI AVOLA" userId="a9ffe40c-f6a7-4e1d-b806-d5ddbf89e524" providerId="ADAL" clId="{A2AC1A55-A948-3E4B-8119-153A6382819E}" dt="2024-04-05T12:52:30.736" v="798" actId="1076"/>
        <pc:sldMkLst>
          <pc:docMk/>
          <pc:sldMk cId="2529609099" sldId="275"/>
        </pc:sldMkLst>
        <pc:picChg chg="add mod">
          <ac:chgData name="GIOVANNI AVOLA" userId="a9ffe40c-f6a7-4e1d-b806-d5ddbf89e524" providerId="ADAL" clId="{A2AC1A55-A948-3E4B-8119-153A6382819E}" dt="2024-04-05T12:52:30.736" v="798" actId="1076"/>
          <ac:picMkLst>
            <pc:docMk/>
            <pc:sldMk cId="2529609099" sldId="275"/>
            <ac:picMk id="3" creationId="{AD55E661-315A-3D12-0A5C-98249241524E}"/>
          </ac:picMkLst>
        </pc:picChg>
      </pc:sldChg>
    </pc:docChg>
  </pc:docChgLst>
  <pc:docChgLst>
    <pc:chgData name="MIRIAM DISTEFANO" userId="8d20f0da-7b99-431e-8b09-f21525db1ac7" providerId="ADAL" clId="{C69E4D41-B96C-4A80-A07D-74CCAAE87029}"/>
    <pc:docChg chg="undo redo custSel delSld modSld sldOrd">
      <pc:chgData name="MIRIAM DISTEFANO" userId="8d20f0da-7b99-431e-8b09-f21525db1ac7" providerId="ADAL" clId="{C69E4D41-B96C-4A80-A07D-74CCAAE87029}" dt="2024-04-05T15:23:24.209" v="1517" actId="1076"/>
      <pc:docMkLst>
        <pc:docMk/>
      </pc:docMkLst>
      <pc:sldChg chg="addSp modSp mod">
        <pc:chgData name="MIRIAM DISTEFANO" userId="8d20f0da-7b99-431e-8b09-f21525db1ac7" providerId="ADAL" clId="{C69E4D41-B96C-4A80-A07D-74CCAAE87029}" dt="2024-04-05T13:50:16.306" v="112" actId="14100"/>
        <pc:sldMkLst>
          <pc:docMk/>
          <pc:sldMk cId="2534886902" sldId="260"/>
        </pc:sldMkLst>
        <pc:grpChg chg="mod">
          <ac:chgData name="MIRIAM DISTEFANO" userId="8d20f0da-7b99-431e-8b09-f21525db1ac7" providerId="ADAL" clId="{C69E4D41-B96C-4A80-A07D-74CCAAE87029}" dt="2024-04-05T13:50:16.306" v="112" actId="14100"/>
          <ac:grpSpMkLst>
            <pc:docMk/>
            <pc:sldMk cId="2534886902" sldId="260"/>
            <ac:grpSpMk id="3" creationId="{BD80C163-81AC-DA25-0958-5D38BF92A1DC}"/>
          </ac:grpSpMkLst>
        </pc:grpChg>
        <pc:picChg chg="add mod modCrop">
          <ac:chgData name="MIRIAM DISTEFANO" userId="8d20f0da-7b99-431e-8b09-f21525db1ac7" providerId="ADAL" clId="{C69E4D41-B96C-4A80-A07D-74CCAAE87029}" dt="2024-04-05T13:45:33.537" v="77" actId="1038"/>
          <ac:picMkLst>
            <pc:docMk/>
            <pc:sldMk cId="2534886902" sldId="260"/>
            <ac:picMk id="18" creationId="{B4F89CD5-B149-81F1-579B-9416BBFD8015}"/>
          </ac:picMkLst>
        </pc:picChg>
        <pc:picChg chg="add mod modCrop">
          <ac:chgData name="MIRIAM DISTEFANO" userId="8d20f0da-7b99-431e-8b09-f21525db1ac7" providerId="ADAL" clId="{C69E4D41-B96C-4A80-A07D-74CCAAE87029}" dt="2024-04-05T13:45:22.260" v="63" actId="1038"/>
          <ac:picMkLst>
            <pc:docMk/>
            <pc:sldMk cId="2534886902" sldId="260"/>
            <ac:picMk id="20" creationId="{E01922A8-7F00-5B18-4796-80655D1621E9}"/>
          </ac:picMkLst>
        </pc:picChg>
        <pc:picChg chg="add mod">
          <ac:chgData name="MIRIAM DISTEFANO" userId="8d20f0da-7b99-431e-8b09-f21525db1ac7" providerId="ADAL" clId="{C69E4D41-B96C-4A80-A07D-74CCAAE87029}" dt="2024-04-05T13:45:28.345" v="70" actId="1038"/>
          <ac:picMkLst>
            <pc:docMk/>
            <pc:sldMk cId="2534886902" sldId="260"/>
            <ac:picMk id="22" creationId="{85506CB1-9C4F-C1DE-4B9B-C9582A53FDFE}"/>
          </ac:picMkLst>
        </pc:picChg>
        <pc:picChg chg="add mod">
          <ac:chgData name="MIRIAM DISTEFANO" userId="8d20f0da-7b99-431e-8b09-f21525db1ac7" providerId="ADAL" clId="{C69E4D41-B96C-4A80-A07D-74CCAAE87029}" dt="2024-04-05T13:50:11.269" v="111" actId="1076"/>
          <ac:picMkLst>
            <pc:docMk/>
            <pc:sldMk cId="2534886902" sldId="260"/>
            <ac:picMk id="25" creationId="{75D896CB-DC8C-4EDA-0C2F-F0C84483CF78}"/>
          </ac:picMkLst>
        </pc:picChg>
      </pc:sldChg>
      <pc:sldChg chg="del ord">
        <pc:chgData name="MIRIAM DISTEFANO" userId="8d20f0da-7b99-431e-8b09-f21525db1ac7" providerId="ADAL" clId="{C69E4D41-B96C-4A80-A07D-74CCAAE87029}" dt="2024-04-05T15:17:43.195" v="1371" actId="47"/>
        <pc:sldMkLst>
          <pc:docMk/>
          <pc:sldMk cId="3586796618" sldId="261"/>
        </pc:sldMkLst>
      </pc:sldChg>
      <pc:sldChg chg="addSp modSp del mod ord">
        <pc:chgData name="MIRIAM DISTEFANO" userId="8d20f0da-7b99-431e-8b09-f21525db1ac7" providerId="ADAL" clId="{C69E4D41-B96C-4A80-A07D-74CCAAE87029}" dt="2024-04-05T15:01:43.517" v="1008" actId="47"/>
        <pc:sldMkLst>
          <pc:docMk/>
          <pc:sldMk cId="3252608546" sldId="262"/>
        </pc:sldMkLst>
        <pc:picChg chg="add mod">
          <ac:chgData name="MIRIAM DISTEFANO" userId="8d20f0da-7b99-431e-8b09-f21525db1ac7" providerId="ADAL" clId="{C69E4D41-B96C-4A80-A07D-74CCAAE87029}" dt="2024-04-05T14:50:09.124" v="630" actId="571"/>
          <ac:picMkLst>
            <pc:docMk/>
            <pc:sldMk cId="3252608546" sldId="262"/>
            <ac:picMk id="2" creationId="{F6A66E48-305A-94F6-053E-F20C3AD572BD}"/>
          </ac:picMkLst>
        </pc:picChg>
        <pc:picChg chg="mod">
          <ac:chgData name="MIRIAM DISTEFANO" userId="8d20f0da-7b99-431e-8b09-f21525db1ac7" providerId="ADAL" clId="{C69E4D41-B96C-4A80-A07D-74CCAAE87029}" dt="2024-04-05T14:18:15.037" v="576" actId="1076"/>
          <ac:picMkLst>
            <pc:docMk/>
            <pc:sldMk cId="3252608546" sldId="262"/>
            <ac:picMk id="32" creationId="{EF38B830-633E-D1BC-F341-29BFE4A7BE9A}"/>
          </ac:picMkLst>
        </pc:picChg>
      </pc:sldChg>
      <pc:sldChg chg="del ord">
        <pc:chgData name="MIRIAM DISTEFANO" userId="8d20f0da-7b99-431e-8b09-f21525db1ac7" providerId="ADAL" clId="{C69E4D41-B96C-4A80-A07D-74CCAAE87029}" dt="2024-04-05T15:02:26.670" v="1031" actId="47"/>
        <pc:sldMkLst>
          <pc:docMk/>
          <pc:sldMk cId="3896224522" sldId="263"/>
        </pc:sldMkLst>
      </pc:sldChg>
      <pc:sldChg chg="modSp mod">
        <pc:chgData name="MIRIAM DISTEFANO" userId="8d20f0da-7b99-431e-8b09-f21525db1ac7" providerId="ADAL" clId="{C69E4D41-B96C-4A80-A07D-74CCAAE87029}" dt="2024-04-05T15:20:56.390" v="1510" actId="113"/>
        <pc:sldMkLst>
          <pc:docMk/>
          <pc:sldMk cId="2676587909" sldId="267"/>
        </pc:sldMkLst>
        <pc:graphicFrameChg chg="modGraphic">
          <ac:chgData name="MIRIAM DISTEFANO" userId="8d20f0da-7b99-431e-8b09-f21525db1ac7" providerId="ADAL" clId="{C69E4D41-B96C-4A80-A07D-74CCAAE87029}" dt="2024-04-05T15:20:56.390" v="1510" actId="113"/>
          <ac:graphicFrameMkLst>
            <pc:docMk/>
            <pc:sldMk cId="2676587909" sldId="267"/>
            <ac:graphicFrameMk id="2" creationId="{750B1B4F-2A4E-00D1-EB2A-B0BD25B3C750}"/>
          </ac:graphicFrameMkLst>
        </pc:graphicFrameChg>
      </pc:sldChg>
      <pc:sldChg chg="addSp delSp modSp mod">
        <pc:chgData name="MIRIAM DISTEFANO" userId="8d20f0da-7b99-431e-8b09-f21525db1ac7" providerId="ADAL" clId="{C69E4D41-B96C-4A80-A07D-74CCAAE87029}" dt="2024-04-05T15:22:45.725" v="1516" actId="20577"/>
        <pc:sldMkLst>
          <pc:docMk/>
          <pc:sldMk cId="199515083" sldId="270"/>
        </pc:sldMkLst>
        <pc:spChg chg="add mod">
          <ac:chgData name="MIRIAM DISTEFANO" userId="8d20f0da-7b99-431e-8b09-f21525db1ac7" providerId="ADAL" clId="{C69E4D41-B96C-4A80-A07D-74CCAAE87029}" dt="2024-04-05T15:08:50.593" v="1146" actId="14100"/>
          <ac:spMkLst>
            <pc:docMk/>
            <pc:sldMk cId="199515083" sldId="270"/>
            <ac:spMk id="3" creationId="{3AB50D4D-991E-9510-2A22-AB61DDD3A6A0}"/>
          </ac:spMkLst>
        </pc:spChg>
        <pc:spChg chg="add mod">
          <ac:chgData name="MIRIAM DISTEFANO" userId="8d20f0da-7b99-431e-8b09-f21525db1ac7" providerId="ADAL" clId="{C69E4D41-B96C-4A80-A07D-74CCAAE87029}" dt="2024-04-05T15:16:27.025" v="1340" actId="14100"/>
          <ac:spMkLst>
            <pc:docMk/>
            <pc:sldMk cId="199515083" sldId="270"/>
            <ac:spMk id="7" creationId="{93551CF9-1F5D-B5F3-7174-5AD6A2BB9279}"/>
          </ac:spMkLst>
        </pc:spChg>
        <pc:spChg chg="add mod">
          <ac:chgData name="MIRIAM DISTEFANO" userId="8d20f0da-7b99-431e-8b09-f21525db1ac7" providerId="ADAL" clId="{C69E4D41-B96C-4A80-A07D-74CCAAE87029}" dt="2024-04-05T15:22:45.725" v="1516" actId="20577"/>
          <ac:spMkLst>
            <pc:docMk/>
            <pc:sldMk cId="199515083" sldId="270"/>
            <ac:spMk id="9" creationId="{74BC5A6A-76D9-F723-0B9D-1FCBC8DDA0BF}"/>
          </ac:spMkLst>
        </pc:spChg>
        <pc:picChg chg="add del mod modCrop">
          <ac:chgData name="MIRIAM DISTEFANO" userId="8d20f0da-7b99-431e-8b09-f21525db1ac7" providerId="ADAL" clId="{C69E4D41-B96C-4A80-A07D-74CCAAE87029}" dt="2024-04-05T14:02:09.386" v="249" actId="478"/>
          <ac:picMkLst>
            <pc:docMk/>
            <pc:sldMk cId="199515083" sldId="270"/>
            <ac:picMk id="3" creationId="{39DB599B-6816-357F-8125-338D679E87ED}"/>
          </ac:picMkLst>
        </pc:picChg>
        <pc:picChg chg="mod">
          <ac:chgData name="MIRIAM DISTEFANO" userId="8d20f0da-7b99-431e-8b09-f21525db1ac7" providerId="ADAL" clId="{C69E4D41-B96C-4A80-A07D-74CCAAE87029}" dt="2024-04-05T15:03:56.933" v="1051" actId="1076"/>
          <ac:picMkLst>
            <pc:docMk/>
            <pc:sldMk cId="199515083" sldId="270"/>
            <ac:picMk id="4" creationId="{18C81440-04F6-354A-DAB0-ED5882C5A389}"/>
          </ac:picMkLst>
        </pc:picChg>
        <pc:picChg chg="add mod modCrop">
          <ac:chgData name="MIRIAM DISTEFANO" userId="8d20f0da-7b99-431e-8b09-f21525db1ac7" providerId="ADAL" clId="{C69E4D41-B96C-4A80-A07D-74CCAAE87029}" dt="2024-04-05T15:09:00.634" v="1149" actId="1076"/>
          <ac:picMkLst>
            <pc:docMk/>
            <pc:sldMk cId="199515083" sldId="270"/>
            <ac:picMk id="6" creationId="{AD71C4D4-874F-C424-3BA0-4FB9E7D36AE3}"/>
          </ac:picMkLst>
        </pc:picChg>
        <pc:picChg chg="mod">
          <ac:chgData name="MIRIAM DISTEFANO" userId="8d20f0da-7b99-431e-8b09-f21525db1ac7" providerId="ADAL" clId="{C69E4D41-B96C-4A80-A07D-74CCAAE87029}" dt="2024-04-05T15:16:50.393" v="1347" actId="1076"/>
          <ac:picMkLst>
            <pc:docMk/>
            <pc:sldMk cId="199515083" sldId="270"/>
            <ac:picMk id="8" creationId="{B607460A-290D-890E-4349-2FC1D526992A}"/>
          </ac:picMkLst>
        </pc:picChg>
        <pc:picChg chg="add del mod modCrop">
          <ac:chgData name="MIRIAM DISTEFANO" userId="8d20f0da-7b99-431e-8b09-f21525db1ac7" providerId="ADAL" clId="{C69E4D41-B96C-4A80-A07D-74CCAAE87029}" dt="2024-04-05T13:48:32.058" v="100" actId="478"/>
          <ac:picMkLst>
            <pc:docMk/>
            <pc:sldMk cId="199515083" sldId="270"/>
            <ac:picMk id="9" creationId="{9B8A13D2-4D4D-50B7-51EF-F9C9FA108B0A}"/>
          </ac:picMkLst>
        </pc:picChg>
        <pc:picChg chg="del mod">
          <ac:chgData name="MIRIAM DISTEFANO" userId="8d20f0da-7b99-431e-8b09-f21525db1ac7" providerId="ADAL" clId="{C69E4D41-B96C-4A80-A07D-74CCAAE87029}" dt="2024-04-05T15:19:12.517" v="1507" actId="478"/>
          <ac:picMkLst>
            <pc:docMk/>
            <pc:sldMk cId="199515083" sldId="270"/>
            <ac:picMk id="10" creationId="{DDF18444-B8FC-AFFF-630F-E6122A58BFCB}"/>
          </ac:picMkLst>
        </pc:picChg>
        <pc:picChg chg="add mod">
          <ac:chgData name="MIRIAM DISTEFANO" userId="8d20f0da-7b99-431e-8b09-f21525db1ac7" providerId="ADAL" clId="{C69E4D41-B96C-4A80-A07D-74CCAAE87029}" dt="2024-04-05T15:17:31.235" v="1368" actId="1076"/>
          <ac:picMkLst>
            <pc:docMk/>
            <pc:sldMk cId="199515083" sldId="270"/>
            <ac:picMk id="11" creationId="{17189075-F43D-6EAA-0477-F644E80B58A3}"/>
          </ac:picMkLst>
        </pc:picChg>
        <pc:picChg chg="mod">
          <ac:chgData name="MIRIAM DISTEFANO" userId="8d20f0da-7b99-431e-8b09-f21525db1ac7" providerId="ADAL" clId="{C69E4D41-B96C-4A80-A07D-74CCAAE87029}" dt="2024-04-05T15:04:01.042" v="1053" actId="1076"/>
          <ac:picMkLst>
            <pc:docMk/>
            <pc:sldMk cId="199515083" sldId="270"/>
            <ac:picMk id="13" creationId="{FE6E896C-E70F-C395-7D75-E6C9D36CE06C}"/>
          </ac:picMkLst>
        </pc:picChg>
        <pc:picChg chg="add mod modCrop">
          <ac:chgData name="MIRIAM DISTEFANO" userId="8d20f0da-7b99-431e-8b09-f21525db1ac7" providerId="ADAL" clId="{C69E4D41-B96C-4A80-A07D-74CCAAE87029}" dt="2024-04-05T15:19:17.231" v="1508" actId="1076"/>
          <ac:picMkLst>
            <pc:docMk/>
            <pc:sldMk cId="199515083" sldId="270"/>
            <ac:picMk id="14" creationId="{E16B4F54-31F1-0971-D535-DFEF77DF3777}"/>
          </ac:picMkLst>
        </pc:picChg>
        <pc:picChg chg="add mod">
          <ac:chgData name="MIRIAM DISTEFANO" userId="8d20f0da-7b99-431e-8b09-f21525db1ac7" providerId="ADAL" clId="{C69E4D41-B96C-4A80-A07D-74CCAAE87029}" dt="2024-04-05T15:17:32.276" v="1369" actId="1076"/>
          <ac:picMkLst>
            <pc:docMk/>
            <pc:sldMk cId="199515083" sldId="270"/>
            <ac:picMk id="15" creationId="{09854B40-22AF-C205-4950-F55909AAB9C0}"/>
          </ac:picMkLst>
        </pc:picChg>
        <pc:picChg chg="add mod">
          <ac:chgData name="MIRIAM DISTEFANO" userId="8d20f0da-7b99-431e-8b09-f21525db1ac7" providerId="ADAL" clId="{C69E4D41-B96C-4A80-A07D-74CCAAE87029}" dt="2024-04-05T15:19:22.053" v="1509" actId="1076"/>
          <ac:picMkLst>
            <pc:docMk/>
            <pc:sldMk cId="199515083" sldId="270"/>
            <ac:picMk id="16" creationId="{2382797E-8410-E9C3-84C9-04D9D3F828E4}"/>
          </ac:picMkLst>
        </pc:picChg>
      </pc:sldChg>
      <pc:sldChg chg="addSp delSp modSp mod">
        <pc:chgData name="MIRIAM DISTEFANO" userId="8d20f0da-7b99-431e-8b09-f21525db1ac7" providerId="ADAL" clId="{C69E4D41-B96C-4A80-A07D-74CCAAE87029}" dt="2024-04-05T15:22:09.235" v="1514" actId="14100"/>
        <pc:sldMkLst>
          <pc:docMk/>
          <pc:sldMk cId="529633792" sldId="271"/>
        </pc:sldMkLst>
        <pc:spChg chg="mod ord">
          <ac:chgData name="MIRIAM DISTEFANO" userId="8d20f0da-7b99-431e-8b09-f21525db1ac7" providerId="ADAL" clId="{C69E4D41-B96C-4A80-A07D-74CCAAE87029}" dt="2024-04-05T14:56:13.330" v="945" actId="1037"/>
          <ac:spMkLst>
            <pc:docMk/>
            <pc:sldMk cId="529633792" sldId="271"/>
            <ac:spMk id="3" creationId="{07661017-AC6C-DB8C-E247-60916790458C}"/>
          </ac:spMkLst>
        </pc:spChg>
        <pc:spChg chg="mod ord">
          <ac:chgData name="MIRIAM DISTEFANO" userId="8d20f0da-7b99-431e-8b09-f21525db1ac7" providerId="ADAL" clId="{C69E4D41-B96C-4A80-A07D-74CCAAE87029}" dt="2024-04-05T14:56:13.330" v="945" actId="1037"/>
          <ac:spMkLst>
            <pc:docMk/>
            <pc:sldMk cId="529633792" sldId="271"/>
            <ac:spMk id="4" creationId="{400115F2-A873-E91B-DDAF-92150CC1CDCB}"/>
          </ac:spMkLst>
        </pc:spChg>
        <pc:spChg chg="add mod">
          <ac:chgData name="MIRIAM DISTEFANO" userId="8d20f0da-7b99-431e-8b09-f21525db1ac7" providerId="ADAL" clId="{C69E4D41-B96C-4A80-A07D-74CCAAE87029}" dt="2024-04-05T14:55:35.973" v="848" actId="14100"/>
          <ac:spMkLst>
            <pc:docMk/>
            <pc:sldMk cId="529633792" sldId="271"/>
            <ac:spMk id="6" creationId="{130EB23C-22C2-363D-EBB6-030196591150}"/>
          </ac:spMkLst>
        </pc:spChg>
        <pc:spChg chg="mod">
          <ac:chgData name="MIRIAM DISTEFANO" userId="8d20f0da-7b99-431e-8b09-f21525db1ac7" providerId="ADAL" clId="{C69E4D41-B96C-4A80-A07D-74CCAAE87029}" dt="2024-04-05T14:53:19.278" v="787" actId="1035"/>
          <ac:spMkLst>
            <pc:docMk/>
            <pc:sldMk cId="529633792" sldId="271"/>
            <ac:spMk id="7" creationId="{EC244EDA-091B-75AF-3B4A-120163911B0B}"/>
          </ac:spMkLst>
        </pc:spChg>
        <pc:spChg chg="add mod">
          <ac:chgData name="MIRIAM DISTEFANO" userId="8d20f0da-7b99-431e-8b09-f21525db1ac7" providerId="ADAL" clId="{C69E4D41-B96C-4A80-A07D-74CCAAE87029}" dt="2024-04-05T14:55:40.641" v="856" actId="1035"/>
          <ac:spMkLst>
            <pc:docMk/>
            <pc:sldMk cId="529633792" sldId="271"/>
            <ac:spMk id="9" creationId="{A0883F05-10B4-AFE0-B79A-E1DDF80DADCF}"/>
          </ac:spMkLst>
        </pc:spChg>
        <pc:spChg chg="add del mod">
          <ac:chgData name="MIRIAM DISTEFANO" userId="8d20f0da-7b99-431e-8b09-f21525db1ac7" providerId="ADAL" clId="{C69E4D41-B96C-4A80-A07D-74CCAAE87029}" dt="2024-04-05T14:08:46.501" v="417"/>
          <ac:spMkLst>
            <pc:docMk/>
            <pc:sldMk cId="529633792" sldId="271"/>
            <ac:spMk id="17" creationId="{41D821E8-ADD7-EB36-5DAF-F343FEA2F8B3}"/>
          </ac:spMkLst>
        </pc:spChg>
        <pc:spChg chg="add mod">
          <ac:chgData name="MIRIAM DISTEFANO" userId="8d20f0da-7b99-431e-8b09-f21525db1ac7" providerId="ADAL" clId="{C69E4D41-B96C-4A80-A07D-74CCAAE87029}" dt="2024-04-05T14:55:47.168" v="865" actId="1035"/>
          <ac:spMkLst>
            <pc:docMk/>
            <pc:sldMk cId="529633792" sldId="271"/>
            <ac:spMk id="18" creationId="{8553656F-2CAC-F689-4715-54C7F45EA579}"/>
          </ac:spMkLst>
        </pc:spChg>
        <pc:spChg chg="mod">
          <ac:chgData name="MIRIAM DISTEFANO" userId="8d20f0da-7b99-431e-8b09-f21525db1ac7" providerId="ADAL" clId="{C69E4D41-B96C-4A80-A07D-74CCAAE87029}" dt="2024-04-05T14:18:31.159" v="577"/>
          <ac:spMkLst>
            <pc:docMk/>
            <pc:sldMk cId="529633792" sldId="271"/>
            <ac:spMk id="22" creationId="{AD28C268-58C0-AD8A-7AE9-7BA19ACEED9C}"/>
          </ac:spMkLst>
        </pc:spChg>
        <pc:spChg chg="mod">
          <ac:chgData name="MIRIAM DISTEFANO" userId="8d20f0da-7b99-431e-8b09-f21525db1ac7" providerId="ADAL" clId="{C69E4D41-B96C-4A80-A07D-74CCAAE87029}" dt="2024-04-05T14:18:31.159" v="577"/>
          <ac:spMkLst>
            <pc:docMk/>
            <pc:sldMk cId="529633792" sldId="271"/>
            <ac:spMk id="23" creationId="{953CD16C-C665-1E15-7849-252E7A354D7F}"/>
          </ac:spMkLst>
        </pc:spChg>
        <pc:spChg chg="add mod">
          <ac:chgData name="MIRIAM DISTEFANO" userId="8d20f0da-7b99-431e-8b09-f21525db1ac7" providerId="ADAL" clId="{C69E4D41-B96C-4A80-A07D-74CCAAE87029}" dt="2024-04-05T14:55:51.903" v="875" actId="1035"/>
          <ac:spMkLst>
            <pc:docMk/>
            <pc:sldMk cId="529633792" sldId="271"/>
            <ac:spMk id="25" creationId="{7EDE751C-D280-CDEB-573D-D361D6413C19}"/>
          </ac:spMkLst>
        </pc:spChg>
        <pc:spChg chg="add mod">
          <ac:chgData name="MIRIAM DISTEFANO" userId="8d20f0da-7b99-431e-8b09-f21525db1ac7" providerId="ADAL" clId="{C69E4D41-B96C-4A80-A07D-74CCAAE87029}" dt="2024-04-05T14:55:57.326" v="876" actId="1076"/>
          <ac:spMkLst>
            <pc:docMk/>
            <pc:sldMk cId="529633792" sldId="271"/>
            <ac:spMk id="28" creationId="{9CDB4003-9ADD-933F-F701-9A1C65291486}"/>
          </ac:spMkLst>
        </pc:spChg>
        <pc:spChg chg="add mod">
          <ac:chgData name="MIRIAM DISTEFANO" userId="8d20f0da-7b99-431e-8b09-f21525db1ac7" providerId="ADAL" clId="{C69E4D41-B96C-4A80-A07D-74CCAAE87029}" dt="2024-04-05T15:02:20.532" v="1030" actId="1076"/>
          <ac:spMkLst>
            <pc:docMk/>
            <pc:sldMk cId="529633792" sldId="271"/>
            <ac:spMk id="45" creationId="{EF896846-38C3-1A59-8BFE-69CDED584448}"/>
          </ac:spMkLst>
        </pc:spChg>
        <pc:grpChg chg="mod">
          <ac:chgData name="MIRIAM DISTEFANO" userId="8d20f0da-7b99-431e-8b09-f21525db1ac7" providerId="ADAL" clId="{C69E4D41-B96C-4A80-A07D-74CCAAE87029}" dt="2024-04-05T14:17:35.506" v="570" actId="1076"/>
          <ac:grpSpMkLst>
            <pc:docMk/>
            <pc:sldMk cId="529633792" sldId="271"/>
            <ac:grpSpMk id="11" creationId="{98ACB52F-258C-4D02-5A3C-57AFB6E548DF}"/>
          </ac:grpSpMkLst>
        </pc:grpChg>
        <pc:grpChg chg="add del mod">
          <ac:chgData name="MIRIAM DISTEFANO" userId="8d20f0da-7b99-431e-8b09-f21525db1ac7" providerId="ADAL" clId="{C69E4D41-B96C-4A80-A07D-74CCAAE87029}" dt="2024-04-05T14:19:12.974" v="587" actId="478"/>
          <ac:grpSpMkLst>
            <pc:docMk/>
            <pc:sldMk cId="529633792" sldId="271"/>
            <ac:grpSpMk id="21" creationId="{470C95AB-36FB-87C5-C119-F628E71DA742}"/>
          </ac:grpSpMkLst>
        </pc:grpChg>
        <pc:grpChg chg="add del mod">
          <ac:chgData name="MIRIAM DISTEFANO" userId="8d20f0da-7b99-431e-8b09-f21525db1ac7" providerId="ADAL" clId="{C69E4D41-B96C-4A80-A07D-74CCAAE87029}" dt="2024-04-05T14:50:49.193" v="645" actId="478"/>
          <ac:grpSpMkLst>
            <pc:docMk/>
            <pc:sldMk cId="529633792" sldId="271"/>
            <ac:grpSpMk id="30" creationId="{F5F94524-3C32-A4CF-3EBE-FB368E6E5314}"/>
          </ac:grpSpMkLst>
        </pc:grpChg>
        <pc:grpChg chg="add mod">
          <ac:chgData name="MIRIAM DISTEFANO" userId="8d20f0da-7b99-431e-8b09-f21525db1ac7" providerId="ADAL" clId="{C69E4D41-B96C-4A80-A07D-74CCAAE87029}" dt="2024-04-05T15:02:04.745" v="1013" actId="14100"/>
          <ac:grpSpMkLst>
            <pc:docMk/>
            <pc:sldMk cId="529633792" sldId="271"/>
            <ac:grpSpMk id="41" creationId="{0D4CF9C7-F249-397A-FA16-FC067BC5D261}"/>
          </ac:grpSpMkLst>
        </pc:grpChg>
        <pc:picChg chg="del">
          <ac:chgData name="MIRIAM DISTEFANO" userId="8d20f0da-7b99-431e-8b09-f21525db1ac7" providerId="ADAL" clId="{C69E4D41-B96C-4A80-A07D-74CCAAE87029}" dt="2024-04-05T14:50:32.711" v="638" actId="478"/>
          <ac:picMkLst>
            <pc:docMk/>
            <pc:sldMk cId="529633792" sldId="271"/>
            <ac:picMk id="8" creationId="{A27FFC81-7E81-3518-BD92-824BEA4021D4}"/>
          </ac:picMkLst>
        </pc:picChg>
        <pc:picChg chg="del mod">
          <ac:chgData name="MIRIAM DISTEFANO" userId="8d20f0da-7b99-431e-8b09-f21525db1ac7" providerId="ADAL" clId="{C69E4D41-B96C-4A80-A07D-74CCAAE87029}" dt="2024-04-05T14:54:18.896" v="825" actId="478"/>
          <ac:picMkLst>
            <pc:docMk/>
            <pc:sldMk cId="529633792" sldId="271"/>
            <ac:picMk id="10" creationId="{2B2040CC-7BC3-47C6-5757-B23E94DCC8EF}"/>
          </ac:picMkLst>
        </pc:picChg>
        <pc:picChg chg="del mod">
          <ac:chgData name="MIRIAM DISTEFANO" userId="8d20f0da-7b99-431e-8b09-f21525db1ac7" providerId="ADAL" clId="{C69E4D41-B96C-4A80-A07D-74CCAAE87029}" dt="2024-04-05T14:20:45.645" v="605" actId="478"/>
          <ac:picMkLst>
            <pc:docMk/>
            <pc:sldMk cId="529633792" sldId="271"/>
            <ac:picMk id="12" creationId="{96829CFA-F809-8732-7B42-FE62C3E441CE}"/>
          </ac:picMkLst>
        </pc:picChg>
        <pc:picChg chg="add del mod">
          <ac:chgData name="MIRIAM DISTEFANO" userId="8d20f0da-7b99-431e-8b09-f21525db1ac7" providerId="ADAL" clId="{C69E4D41-B96C-4A80-A07D-74CCAAE87029}" dt="2024-04-05T14:53:51.877" v="810" actId="478"/>
          <ac:picMkLst>
            <pc:docMk/>
            <pc:sldMk cId="529633792" sldId="271"/>
            <ac:picMk id="13" creationId="{35A2A767-897F-628C-C447-CFEF74CC7520}"/>
          </ac:picMkLst>
        </pc:picChg>
        <pc:picChg chg="add del mod">
          <ac:chgData name="MIRIAM DISTEFANO" userId="8d20f0da-7b99-431e-8b09-f21525db1ac7" providerId="ADAL" clId="{C69E4D41-B96C-4A80-A07D-74CCAAE87029}" dt="2024-04-05T14:53:58.751" v="815" actId="478"/>
          <ac:picMkLst>
            <pc:docMk/>
            <pc:sldMk cId="529633792" sldId="271"/>
            <ac:picMk id="14" creationId="{18178EE0-1E12-4AD7-815E-D291A5EBD6A9}"/>
          </ac:picMkLst>
        </pc:picChg>
        <pc:picChg chg="add mod">
          <ac:chgData name="MIRIAM DISTEFANO" userId="8d20f0da-7b99-431e-8b09-f21525db1ac7" providerId="ADAL" clId="{C69E4D41-B96C-4A80-A07D-74CCAAE87029}" dt="2024-04-05T15:21:51.852" v="1511" actId="1076"/>
          <ac:picMkLst>
            <pc:docMk/>
            <pc:sldMk cId="529633792" sldId="271"/>
            <ac:picMk id="15" creationId="{4AF06434-B4E8-F4FF-4876-FB0810E94510}"/>
          </ac:picMkLst>
        </pc:picChg>
        <pc:picChg chg="add del mod">
          <ac:chgData name="MIRIAM DISTEFANO" userId="8d20f0da-7b99-431e-8b09-f21525db1ac7" providerId="ADAL" clId="{C69E4D41-B96C-4A80-A07D-74CCAAE87029}" dt="2024-04-05T14:54:06.729" v="820" actId="1076"/>
          <ac:picMkLst>
            <pc:docMk/>
            <pc:sldMk cId="529633792" sldId="271"/>
            <ac:picMk id="19" creationId="{F8972107-B97A-3B83-5DFD-3E8C962AE490}"/>
          </ac:picMkLst>
        </pc:picChg>
        <pc:picChg chg="add mod">
          <ac:chgData name="MIRIAM DISTEFANO" userId="8d20f0da-7b99-431e-8b09-f21525db1ac7" providerId="ADAL" clId="{C69E4D41-B96C-4A80-A07D-74CCAAE87029}" dt="2024-04-05T14:54:05.606" v="819" actId="1076"/>
          <ac:picMkLst>
            <pc:docMk/>
            <pc:sldMk cId="529633792" sldId="271"/>
            <ac:picMk id="20" creationId="{7B706E38-ADBD-35AF-670F-D3B51892F683}"/>
          </ac:picMkLst>
        </pc:picChg>
        <pc:picChg chg="mod">
          <ac:chgData name="MIRIAM DISTEFANO" userId="8d20f0da-7b99-431e-8b09-f21525db1ac7" providerId="ADAL" clId="{C69E4D41-B96C-4A80-A07D-74CCAAE87029}" dt="2024-04-05T14:18:31.159" v="577"/>
          <ac:picMkLst>
            <pc:docMk/>
            <pc:sldMk cId="529633792" sldId="271"/>
            <ac:picMk id="24" creationId="{0F812D39-51B2-DF85-DA41-C01AA88C74E2}"/>
          </ac:picMkLst>
        </pc:picChg>
        <pc:picChg chg="add mod">
          <ac:chgData name="MIRIAM DISTEFANO" userId="8d20f0da-7b99-431e-8b09-f21525db1ac7" providerId="ADAL" clId="{C69E4D41-B96C-4A80-A07D-74CCAAE87029}" dt="2024-04-05T14:21:18.950" v="608"/>
          <ac:picMkLst>
            <pc:docMk/>
            <pc:sldMk cId="529633792" sldId="271"/>
            <ac:picMk id="26" creationId="{0CD8939C-90EB-5D66-7E1A-5D4DBCA996A9}"/>
          </ac:picMkLst>
        </pc:picChg>
        <pc:picChg chg="add mod">
          <ac:chgData name="MIRIAM DISTEFANO" userId="8d20f0da-7b99-431e-8b09-f21525db1ac7" providerId="ADAL" clId="{C69E4D41-B96C-4A80-A07D-74CCAAE87029}" dt="2024-04-05T14:56:00.880" v="889" actId="1037"/>
          <ac:picMkLst>
            <pc:docMk/>
            <pc:sldMk cId="529633792" sldId="271"/>
            <ac:picMk id="27" creationId="{5475E82F-313C-6FC2-89B2-AE1FFF05D0E1}"/>
          </ac:picMkLst>
        </pc:picChg>
        <pc:picChg chg="add mod">
          <ac:chgData name="MIRIAM DISTEFANO" userId="8d20f0da-7b99-431e-8b09-f21525db1ac7" providerId="ADAL" clId="{C69E4D41-B96C-4A80-A07D-74CCAAE87029}" dt="2024-04-05T15:00:59.090" v="1004" actId="1076"/>
          <ac:picMkLst>
            <pc:docMk/>
            <pc:sldMk cId="529633792" sldId="271"/>
            <ac:picMk id="29" creationId="{81D10876-1722-EDE6-9E10-CA37315B4608}"/>
          </ac:picMkLst>
        </pc:picChg>
        <pc:picChg chg="del mod topLvl">
          <ac:chgData name="MIRIAM DISTEFANO" userId="8d20f0da-7b99-431e-8b09-f21525db1ac7" providerId="ADAL" clId="{C69E4D41-B96C-4A80-A07D-74CCAAE87029}" dt="2024-04-05T14:50:51.263" v="646" actId="478"/>
          <ac:picMkLst>
            <pc:docMk/>
            <pc:sldMk cId="529633792" sldId="271"/>
            <ac:picMk id="31" creationId="{8321EC05-FAF8-FBCC-2A1B-C8C2275FD4AE}"/>
          </ac:picMkLst>
        </pc:picChg>
        <pc:picChg chg="del mod topLvl">
          <ac:chgData name="MIRIAM DISTEFANO" userId="8d20f0da-7b99-431e-8b09-f21525db1ac7" providerId="ADAL" clId="{C69E4D41-B96C-4A80-A07D-74CCAAE87029}" dt="2024-04-05T14:50:49.193" v="645" actId="478"/>
          <ac:picMkLst>
            <pc:docMk/>
            <pc:sldMk cId="529633792" sldId="271"/>
            <ac:picMk id="32" creationId="{0922F766-1FE5-9DD8-AD6F-966B53CD4859}"/>
          </ac:picMkLst>
        </pc:picChg>
        <pc:picChg chg="add del mod modCrop">
          <ac:chgData name="MIRIAM DISTEFANO" userId="8d20f0da-7b99-431e-8b09-f21525db1ac7" providerId="ADAL" clId="{C69E4D41-B96C-4A80-A07D-74CCAAE87029}" dt="2024-04-05T14:54:13.855" v="823" actId="478"/>
          <ac:picMkLst>
            <pc:docMk/>
            <pc:sldMk cId="529633792" sldId="271"/>
            <ac:picMk id="33" creationId="{C1E242C4-DCDC-720E-0C7B-CD1388F5C608}"/>
          </ac:picMkLst>
        </pc:picChg>
        <pc:picChg chg="add del mod">
          <ac:chgData name="MIRIAM DISTEFANO" userId="8d20f0da-7b99-431e-8b09-f21525db1ac7" providerId="ADAL" clId="{C69E4D41-B96C-4A80-A07D-74CCAAE87029}" dt="2024-04-05T14:54:01.296" v="816" actId="1076"/>
          <ac:picMkLst>
            <pc:docMk/>
            <pc:sldMk cId="529633792" sldId="271"/>
            <ac:picMk id="34" creationId="{19802716-6339-FC06-0DE8-7766CFB2A68E}"/>
          </ac:picMkLst>
        </pc:picChg>
        <pc:picChg chg="add mod">
          <ac:chgData name="MIRIAM DISTEFANO" userId="8d20f0da-7b99-431e-8b09-f21525db1ac7" providerId="ADAL" clId="{C69E4D41-B96C-4A80-A07D-74CCAAE87029}" dt="2024-04-05T14:54:02.418" v="817" actId="1076"/>
          <ac:picMkLst>
            <pc:docMk/>
            <pc:sldMk cId="529633792" sldId="271"/>
            <ac:picMk id="35" creationId="{0AED14FC-715C-A2F5-30D6-5B378768F392}"/>
          </ac:picMkLst>
        </pc:picChg>
        <pc:picChg chg="add del mod">
          <ac:chgData name="MIRIAM DISTEFANO" userId="8d20f0da-7b99-431e-8b09-f21525db1ac7" providerId="ADAL" clId="{C69E4D41-B96C-4A80-A07D-74CCAAE87029}" dt="2024-04-05T14:59:54.848" v="989" actId="478"/>
          <ac:picMkLst>
            <pc:docMk/>
            <pc:sldMk cId="529633792" sldId="271"/>
            <ac:picMk id="37" creationId="{84B71945-EB7A-D1F0-098E-6C11DF5B4899}"/>
          </ac:picMkLst>
        </pc:picChg>
        <pc:picChg chg="add mod">
          <ac:chgData name="MIRIAM DISTEFANO" userId="8d20f0da-7b99-431e-8b09-f21525db1ac7" providerId="ADAL" clId="{C69E4D41-B96C-4A80-A07D-74CCAAE87029}" dt="2024-04-05T15:01:30.278" v="1007" actId="1076"/>
          <ac:picMkLst>
            <pc:docMk/>
            <pc:sldMk cId="529633792" sldId="271"/>
            <ac:picMk id="40" creationId="{5AB86AA0-2325-E96F-5286-9E4660FCC44C}"/>
          </ac:picMkLst>
        </pc:picChg>
        <pc:picChg chg="mod">
          <ac:chgData name="MIRIAM DISTEFANO" userId="8d20f0da-7b99-431e-8b09-f21525db1ac7" providerId="ADAL" clId="{C69E4D41-B96C-4A80-A07D-74CCAAE87029}" dt="2024-04-05T15:01:50.733" v="1009"/>
          <ac:picMkLst>
            <pc:docMk/>
            <pc:sldMk cId="529633792" sldId="271"/>
            <ac:picMk id="42" creationId="{C2D7D659-A1E2-3C0A-A91E-492FEE0EEBEA}"/>
          </ac:picMkLst>
        </pc:picChg>
        <pc:picChg chg="mod">
          <ac:chgData name="MIRIAM DISTEFANO" userId="8d20f0da-7b99-431e-8b09-f21525db1ac7" providerId="ADAL" clId="{C69E4D41-B96C-4A80-A07D-74CCAAE87029}" dt="2024-04-05T15:01:50.733" v="1009"/>
          <ac:picMkLst>
            <pc:docMk/>
            <pc:sldMk cId="529633792" sldId="271"/>
            <ac:picMk id="43" creationId="{47E8771C-4F17-7B12-3987-C443D3A5311D}"/>
          </ac:picMkLst>
        </pc:picChg>
        <pc:picChg chg="mod">
          <ac:chgData name="MIRIAM DISTEFANO" userId="8d20f0da-7b99-431e-8b09-f21525db1ac7" providerId="ADAL" clId="{C69E4D41-B96C-4A80-A07D-74CCAAE87029}" dt="2024-04-05T15:01:50.733" v="1009"/>
          <ac:picMkLst>
            <pc:docMk/>
            <pc:sldMk cId="529633792" sldId="271"/>
            <ac:picMk id="44" creationId="{C76053CE-BE81-D4ED-EE8F-AA1B4E28F1DB}"/>
          </ac:picMkLst>
        </pc:picChg>
        <pc:cxnChg chg="add mod">
          <ac:chgData name="MIRIAM DISTEFANO" userId="8d20f0da-7b99-431e-8b09-f21525db1ac7" providerId="ADAL" clId="{C69E4D41-B96C-4A80-A07D-74CCAAE87029}" dt="2024-04-05T15:22:09.235" v="1514" actId="14100"/>
          <ac:cxnSpMkLst>
            <pc:docMk/>
            <pc:sldMk cId="529633792" sldId="271"/>
            <ac:cxnSpMk id="39" creationId="{7EF25C18-4FF1-6337-4827-FC6B3C3A48EA}"/>
          </ac:cxnSpMkLst>
        </pc:cxnChg>
      </pc:sldChg>
      <pc:sldChg chg="addSp delSp modSp mod">
        <pc:chgData name="MIRIAM DISTEFANO" userId="8d20f0da-7b99-431e-8b09-f21525db1ac7" providerId="ADAL" clId="{C69E4D41-B96C-4A80-A07D-74CCAAE87029}" dt="2024-04-05T15:05:04.963" v="1066" actId="1440"/>
        <pc:sldMkLst>
          <pc:docMk/>
          <pc:sldMk cId="2705126397" sldId="272"/>
        </pc:sldMkLst>
        <pc:spChg chg="add del mod">
          <ac:chgData name="MIRIAM DISTEFANO" userId="8d20f0da-7b99-431e-8b09-f21525db1ac7" providerId="ADAL" clId="{C69E4D41-B96C-4A80-A07D-74CCAAE87029}" dt="2024-04-05T15:02:33.439" v="1032" actId="478"/>
          <ac:spMkLst>
            <pc:docMk/>
            <pc:sldMk cId="2705126397" sldId="272"/>
            <ac:spMk id="14" creationId="{FE582B55-37C2-6D33-5F1B-11BED83EF068}"/>
          </ac:spMkLst>
        </pc:spChg>
        <pc:picChg chg="add mod">
          <ac:chgData name="MIRIAM DISTEFANO" userId="8d20f0da-7b99-431e-8b09-f21525db1ac7" providerId="ADAL" clId="{C69E4D41-B96C-4A80-A07D-74CCAAE87029}" dt="2024-04-05T14:17:48.825" v="571"/>
          <ac:picMkLst>
            <pc:docMk/>
            <pc:sldMk cId="2705126397" sldId="272"/>
            <ac:picMk id="12" creationId="{6C2DB2FF-A465-CE73-72E5-522EFFFEB03E}"/>
          </ac:picMkLst>
        </pc:picChg>
        <pc:picChg chg="mod">
          <ac:chgData name="MIRIAM DISTEFANO" userId="8d20f0da-7b99-431e-8b09-f21525db1ac7" providerId="ADAL" clId="{C69E4D41-B96C-4A80-A07D-74CCAAE87029}" dt="2024-04-05T15:04:32.625" v="1062" actId="1076"/>
          <ac:picMkLst>
            <pc:docMk/>
            <pc:sldMk cId="2705126397" sldId="272"/>
            <ac:picMk id="13" creationId="{6C2DB2FF-A465-CE73-72E5-522EFFFEB03E}"/>
          </ac:picMkLst>
        </pc:picChg>
        <pc:picChg chg="add mod">
          <ac:chgData name="MIRIAM DISTEFANO" userId="8d20f0da-7b99-431e-8b09-f21525db1ac7" providerId="ADAL" clId="{C69E4D41-B96C-4A80-A07D-74CCAAE87029}" dt="2024-04-05T15:05:04.963" v="1066" actId="1440"/>
          <ac:picMkLst>
            <pc:docMk/>
            <pc:sldMk cId="2705126397" sldId="272"/>
            <ac:picMk id="16" creationId="{E783FAE8-546A-A4D3-A6DF-0B4B25A35BD8}"/>
          </ac:picMkLst>
        </pc:picChg>
        <pc:picChg chg="add mod">
          <ac:chgData name="MIRIAM DISTEFANO" userId="8d20f0da-7b99-431e-8b09-f21525db1ac7" providerId="ADAL" clId="{C69E4D41-B96C-4A80-A07D-74CCAAE87029}" dt="2024-04-05T15:05:03.196" v="1065" actId="1440"/>
          <ac:picMkLst>
            <pc:docMk/>
            <pc:sldMk cId="2705126397" sldId="272"/>
            <ac:picMk id="17" creationId="{978815C9-6CFB-87F0-5B3A-A2D19335567A}"/>
          </ac:picMkLst>
        </pc:picChg>
        <pc:picChg chg="add mod">
          <ac:chgData name="MIRIAM DISTEFANO" userId="8d20f0da-7b99-431e-8b09-f21525db1ac7" providerId="ADAL" clId="{C69E4D41-B96C-4A80-A07D-74CCAAE87029}" dt="2024-04-05T15:04:30.515" v="1061" actId="1076"/>
          <ac:picMkLst>
            <pc:docMk/>
            <pc:sldMk cId="2705126397" sldId="272"/>
            <ac:picMk id="18" creationId="{EE3BC73C-98A1-BD69-ADE1-37CC6F625C05}"/>
          </ac:picMkLst>
        </pc:picChg>
        <pc:picChg chg="add mod">
          <ac:chgData name="MIRIAM DISTEFANO" userId="8d20f0da-7b99-431e-8b09-f21525db1ac7" providerId="ADAL" clId="{C69E4D41-B96C-4A80-A07D-74CCAAE87029}" dt="2024-04-05T15:05:01.445" v="1064" actId="1440"/>
          <ac:picMkLst>
            <pc:docMk/>
            <pc:sldMk cId="2705126397" sldId="272"/>
            <ac:picMk id="19" creationId="{D6C6D4EF-A9CE-2BE0-852D-5CF3FD91F62F}"/>
          </ac:picMkLst>
        </pc:picChg>
        <pc:picChg chg="add mod">
          <ac:chgData name="MIRIAM DISTEFANO" userId="8d20f0da-7b99-431e-8b09-f21525db1ac7" providerId="ADAL" clId="{C69E4D41-B96C-4A80-A07D-74CCAAE87029}" dt="2024-04-05T15:04:24.824" v="1059" actId="1440"/>
          <ac:picMkLst>
            <pc:docMk/>
            <pc:sldMk cId="2705126397" sldId="272"/>
            <ac:picMk id="20" creationId="{AA372B1D-7BD5-EE50-A405-DCD015E53363}"/>
          </ac:picMkLst>
        </pc:picChg>
      </pc:sldChg>
      <pc:sldChg chg="modSp mod">
        <pc:chgData name="MIRIAM DISTEFANO" userId="8d20f0da-7b99-431e-8b09-f21525db1ac7" providerId="ADAL" clId="{C69E4D41-B96C-4A80-A07D-74CCAAE87029}" dt="2024-04-05T15:23:24.209" v="1517" actId="1076"/>
        <pc:sldMkLst>
          <pc:docMk/>
          <pc:sldMk cId="3189521314" sldId="273"/>
        </pc:sldMkLst>
        <pc:spChg chg="mod">
          <ac:chgData name="MIRIAM DISTEFANO" userId="8d20f0da-7b99-431e-8b09-f21525db1ac7" providerId="ADAL" clId="{C69E4D41-B96C-4A80-A07D-74CCAAE87029}" dt="2024-04-05T15:23:24.209" v="1517" actId="1076"/>
          <ac:spMkLst>
            <pc:docMk/>
            <pc:sldMk cId="3189521314" sldId="273"/>
            <ac:spMk id="4" creationId="{E2EFCCE2-F391-CB0C-44F3-C3819D1BD3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FDAB7-DD22-4865-9890-CA87D1120B95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8B62B-6D65-4A87-B7D0-B534370BB8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08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8B62B-6D65-4A87-B7D0-B534370BB83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67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8B62B-6D65-4A87-B7D0-B534370BB83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F95A4-6EDA-3D37-6375-CBF1A9333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C8740B-C5C8-7B84-C372-72FB7F7EC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FA5061-B80B-F822-BD02-BCCC5122F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F88ADC-3604-DAD1-AD0C-657382A0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88E8F0-665C-A373-2455-521C8690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77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A5198-C34B-893B-1072-1CDA2ACFA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9EDB26-AACB-41E5-C19A-96C6255F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8F0E44-0805-C71C-ECE2-BAEA15970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3F9EE-DC22-C51F-C3CC-17E8F8C2A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1490A8-A12C-637A-F6CF-9B9FBCBE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20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9E2F47-B652-E50A-A40A-BD2152AC6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9D3252E-EBA4-B4EF-A402-A327ABB3A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DEA77F-341E-8208-672E-D143DC86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3D23C5-E828-6A4B-DF1F-3501E0C0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EDA906-58B3-7CCE-396F-966F717E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06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D86F69-3335-DBF4-1DEE-B3695254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46AFA1-0A69-E2A5-FAAA-15CEDAB54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585F0D-BF99-0E5A-7E20-DFAA649D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6D8B3C-E695-ABC3-A6AE-39B63C46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29D1D0-6132-40AE-39E9-8320A61E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00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F21E46-D25F-A8B7-AD03-4F9DD640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31E69E-E203-C8A0-C876-F2949198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9EC719-AA60-ACA1-69D7-FFCC3001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23D8FF-13EE-2BE5-54D0-015A2804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239DC8-E994-7356-F9C2-015FECD2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1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E8CBB-DB17-3613-1D57-85999C8C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1C4B9E-A1D5-FB46-0FCB-AE46FEC2B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EA0533-1A04-F6D8-D1C2-5FD6F44F0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EC3E69-818F-4F09-4696-21E496E1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EB4176-D674-9511-AFB6-8AAA8C3E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15D8CC-4CD8-3B1B-EDD9-5F4A697C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9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29FDE-53F0-15A2-67DE-4154557B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29CF84-7F8B-139A-2657-C9C5F7A7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B98932-CF82-FB83-20DB-F111A31EE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D7FF35E-07F5-463A-3A9D-47A907D4F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7DF4B9-9DD1-0000-3419-4808A4E6C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3487D4-8019-0BE3-49D3-532D6B61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BB19446-434A-036A-8D92-94A169C4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8FED3B-9F40-84AD-28D1-C218E390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73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0F9B4-52AB-AD90-E7B0-AA397151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6335E1-48D4-00C8-A0F6-7B0E7F0A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EE02BC-5B60-9E18-6221-6E78F7C8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799655-7A24-4907-7792-F7C5758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04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8AD50EB-E88B-F223-2AD2-0CB002E3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63314B9-41AA-84A9-A3E6-8C030CCE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CE8E84-74E7-2D27-27B2-C7A11E3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45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06B1A-A630-FC66-BA83-A0E813EE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EB5465-15E7-0047-020A-1EE0C4465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79453F-79B1-EBB1-440F-7F8AC219D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64BE54-7A71-3E15-2216-35544090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B0CAFF-FFFD-9EF4-9F42-ACC455E2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FB2C6A-3E01-47EC-532F-16AE286D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67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9B51D4-4952-BE8B-93BC-6E7F286E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C2AC7A-3B2F-2BCC-BF45-17924FF3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3656A9-7B21-DA17-3B2E-289C97160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04B68C-F411-82A8-694B-A119F7B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DE1E55-2679-8331-410F-4D8ED6DA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3B08BF-404F-97FC-9899-06D901A7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A4E786-8027-E9F4-62E8-7229DE1E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8935CA-4DFE-5B7A-B89C-35E8FEEDB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01A7B7-0CF0-230D-03FF-CB430094F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E84617-E331-7015-AA2E-55ABA1215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B6FD5-1845-D8F0-1BDF-2C9E12969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42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11.xm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6.png"/><Relationship Id="rId7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slide" Target="slide11.xml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openxmlformats.org/officeDocument/2006/relationships/slide" Target="slide11.xml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jpe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1.xml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openxmlformats.org/officeDocument/2006/relationships/slide" Target="slide11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slide" Target="slide11.xml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microsoft.com/office/2007/relationships/hdphoto" Target="../media/hdphoto1.wdp"/><Relationship Id="rId15" Type="http://schemas.openxmlformats.org/officeDocument/2006/relationships/image" Target="../media/image48.jpe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2">
            <a:extLst>
              <a:ext uri="{FF2B5EF4-FFF2-40B4-BE49-F238E27FC236}">
                <a16:creationId xmlns:a16="http://schemas.microsoft.com/office/drawing/2014/main" id="{D4C3A536-3720-5556-E3AF-70D37375FB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4636"/>
            <a:ext cx="12192000" cy="6867274"/>
          </a:xfrm>
          <a:prstGeom prst="rect">
            <a:avLst/>
          </a:prstGeom>
        </p:spPr>
      </p:pic>
      <p:pic>
        <p:nvPicPr>
          <p:cNvPr id="4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410B5828-A29E-62C8-A087-D02295C1D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14" y="323742"/>
            <a:ext cx="3242172" cy="1830876"/>
          </a:xfrm>
          <a:prstGeom prst="rect">
            <a:avLst/>
          </a:prstGeom>
        </p:spPr>
      </p:pic>
      <p:sp>
        <p:nvSpPr>
          <p:cNvPr id="5" name="Rettangolo 54">
            <a:extLst>
              <a:ext uri="{FF2B5EF4-FFF2-40B4-BE49-F238E27FC236}">
                <a16:creationId xmlns:a16="http://schemas.microsoft.com/office/drawing/2014/main" id="{1D1D2A66-32E8-E0A7-D213-FC56F1AF3263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DF6E3E-1E71-887C-27FA-E213204B2005}"/>
              </a:ext>
            </a:extLst>
          </p:cNvPr>
          <p:cNvGrpSpPr/>
          <p:nvPr/>
        </p:nvGrpSpPr>
        <p:grpSpPr>
          <a:xfrm>
            <a:off x="2179955" y="2584950"/>
            <a:ext cx="7832090" cy="1751006"/>
            <a:chOff x="2179955" y="2584950"/>
            <a:chExt cx="7832090" cy="17510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AE0EC6-F774-6B5B-0B8E-CBCCE142A8F6}"/>
                </a:ext>
              </a:extLst>
            </p:cNvPr>
            <p:cNvSpPr txBox="1"/>
            <p:nvPr/>
          </p:nvSpPr>
          <p:spPr>
            <a:xfrm>
              <a:off x="2179955" y="2889406"/>
              <a:ext cx="7832090" cy="1446550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Tutt</a:t>
              </a:r>
              <a:r>
                <a:rPr lang="it-IT" sz="880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IBE</a:t>
              </a:r>
              <a:r>
                <a:rPr lang="it-IT" sz="660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lli</a:t>
              </a:r>
              <a:r>
                <a:rPr lang="it-IT" sz="660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 a </a:t>
              </a:r>
              <a:r>
                <a:rPr lang="it-IT" sz="6600" b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C</a:t>
              </a:r>
              <a:r>
                <a:rPr lang="it-IT" sz="660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atania</a:t>
              </a:r>
            </a:p>
          </p:txBody>
        </p:sp>
        <p:pic>
          <p:nvPicPr>
            <p:cNvPr id="12" name="Picture 6" descr="simple silhouette elephant outline&#10;">
              <a:extLst>
                <a:ext uri="{FF2B5EF4-FFF2-40B4-BE49-F238E27FC236}">
                  <a16:creationId xmlns:a16="http://schemas.microsoft.com/office/drawing/2014/main" id="{4B1869EE-4F2C-33B3-E281-0F866751F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  <a14:imgEffect>
                        <a14:saturation sat="1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487" y="2584950"/>
              <a:ext cx="1096792" cy="1073004"/>
            </a:xfrm>
            <a:prstGeom prst="rect">
              <a:avLst/>
            </a:prstGeom>
            <a:noFill/>
            <a:effectLst>
              <a:reflection blurRad="6350" stA="50000" endA="295" endPos="92000" dist="1016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6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EC5DD1-313D-9314-C8D5-A8F61F30B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796" y="2498616"/>
            <a:ext cx="1776773" cy="1391198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B07FE203-4598-4167-72B5-AF80B6CFC433}"/>
              </a:ext>
            </a:extLst>
          </p:cNvPr>
          <p:cNvGrpSpPr/>
          <p:nvPr/>
        </p:nvGrpSpPr>
        <p:grpSpPr>
          <a:xfrm>
            <a:off x="4448483" y="1039552"/>
            <a:ext cx="3295034" cy="3073391"/>
            <a:chOff x="4566971" y="1094305"/>
            <a:chExt cx="5356952" cy="52210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401D5A-860F-ED56-8730-031AD298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6971" y="1094305"/>
              <a:ext cx="5356952" cy="52210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Sun 18">
              <a:extLst>
                <a:ext uri="{FF2B5EF4-FFF2-40B4-BE49-F238E27FC236}">
                  <a16:creationId xmlns:a16="http://schemas.microsoft.com/office/drawing/2014/main" id="{9CC5FF5D-7D9C-68D2-996C-60814D0D3897}"/>
                </a:ext>
              </a:extLst>
            </p:cNvPr>
            <p:cNvSpPr/>
            <p:nvPr/>
          </p:nvSpPr>
          <p:spPr>
            <a:xfrm>
              <a:off x="7162800" y="323850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80789442-AF01-0AAB-D5A9-562F1637D597}"/>
                </a:ext>
              </a:extLst>
            </p:cNvPr>
            <p:cNvSpPr/>
            <p:nvPr/>
          </p:nvSpPr>
          <p:spPr>
            <a:xfrm>
              <a:off x="7924800" y="1941566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Sun 20">
              <a:extLst>
                <a:ext uri="{FF2B5EF4-FFF2-40B4-BE49-F238E27FC236}">
                  <a16:creationId xmlns:a16="http://schemas.microsoft.com/office/drawing/2014/main" id="{E5040B2C-D0BB-BE7E-5F51-B57F6C959BA6}"/>
                </a:ext>
              </a:extLst>
            </p:cNvPr>
            <p:cNvSpPr/>
            <p:nvPr/>
          </p:nvSpPr>
          <p:spPr>
            <a:xfrm>
              <a:off x="7695041" y="255270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Sun 21">
              <a:extLst>
                <a:ext uri="{FF2B5EF4-FFF2-40B4-BE49-F238E27FC236}">
                  <a16:creationId xmlns:a16="http://schemas.microsoft.com/office/drawing/2014/main" id="{FD702286-B969-32A3-0920-ACF8782CCA17}"/>
                </a:ext>
              </a:extLst>
            </p:cNvPr>
            <p:cNvSpPr/>
            <p:nvPr/>
          </p:nvSpPr>
          <p:spPr>
            <a:xfrm>
              <a:off x="8793601" y="278130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Sun 22">
              <a:extLst>
                <a:ext uri="{FF2B5EF4-FFF2-40B4-BE49-F238E27FC236}">
                  <a16:creationId xmlns:a16="http://schemas.microsoft.com/office/drawing/2014/main" id="{4E1B5714-3A28-BCB6-9A85-382E776D7A3D}"/>
                </a:ext>
              </a:extLst>
            </p:cNvPr>
            <p:cNvSpPr/>
            <p:nvPr/>
          </p:nvSpPr>
          <p:spPr>
            <a:xfrm>
              <a:off x="9286875" y="3228975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Sun 23">
              <a:extLst>
                <a:ext uri="{FF2B5EF4-FFF2-40B4-BE49-F238E27FC236}">
                  <a16:creationId xmlns:a16="http://schemas.microsoft.com/office/drawing/2014/main" id="{306D248D-A5B5-A94F-3DF9-15285B5A8FB1}"/>
                </a:ext>
              </a:extLst>
            </p:cNvPr>
            <p:cNvSpPr/>
            <p:nvPr/>
          </p:nvSpPr>
          <p:spPr>
            <a:xfrm>
              <a:off x="9020175" y="4127616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Sun 24">
              <a:extLst>
                <a:ext uri="{FF2B5EF4-FFF2-40B4-BE49-F238E27FC236}">
                  <a16:creationId xmlns:a16="http://schemas.microsoft.com/office/drawing/2014/main" id="{35A8E302-AB17-F26E-08F3-B823506DC3DA}"/>
                </a:ext>
              </a:extLst>
            </p:cNvPr>
            <p:cNvSpPr/>
            <p:nvPr/>
          </p:nvSpPr>
          <p:spPr>
            <a:xfrm>
              <a:off x="6838950" y="527685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Sun 25">
              <a:extLst>
                <a:ext uri="{FF2B5EF4-FFF2-40B4-BE49-F238E27FC236}">
                  <a16:creationId xmlns:a16="http://schemas.microsoft.com/office/drawing/2014/main" id="{4B30C3A4-360D-07A6-E057-10E17282C14B}"/>
                </a:ext>
              </a:extLst>
            </p:cNvPr>
            <p:cNvSpPr/>
            <p:nvPr/>
          </p:nvSpPr>
          <p:spPr>
            <a:xfrm>
              <a:off x="7533116" y="558272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Picture 6" descr="simple silhouette elephant outline&#10;">
            <a:hlinkClick r:id="rId5" action="ppaction://hlinksldjump"/>
            <a:extLst>
              <a:ext uri="{FF2B5EF4-FFF2-40B4-BE49-F238E27FC236}">
                <a16:creationId xmlns:a16="http://schemas.microsoft.com/office/drawing/2014/main" id="{F94836DD-1CCE-0DE8-80CB-F9029ED7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18711EEA-7C7E-9A4C-18FF-6616C2795901}"/>
              </a:ext>
            </a:extLst>
          </p:cNvPr>
          <p:cNvSpPr/>
          <p:nvPr/>
        </p:nvSpPr>
        <p:spPr>
          <a:xfrm>
            <a:off x="120764" y="162352"/>
            <a:ext cx="5113966" cy="620785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erpetua Titling MT" panose="02020502060505020804" pitchFamily="18" charset="77"/>
                <a:ea typeface="Noto Sans ImpAramaic" panose="020B0502040504020204" pitchFamily="34" charset="0"/>
              </a:rPr>
              <a:t>AIRQINO</a:t>
            </a:r>
            <a:r>
              <a:rPr lang="it-IT" sz="3200">
                <a:latin typeface="Palatino Linotype" panose="02040502050505030304" pitchFamily="18" charset="0"/>
              </a:rPr>
              <a:t> va in campagna</a:t>
            </a:r>
          </a:p>
        </p:txBody>
      </p:sp>
      <p:pic>
        <p:nvPicPr>
          <p:cNvPr id="33" name="Immagine 32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A86749FC-71A5-5B43-F70C-2DFAC874B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09" y="1071214"/>
            <a:ext cx="1620748" cy="11135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4AF5A2E-533D-1281-381D-2AFE11B0FB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97" y="1030563"/>
            <a:ext cx="3151991" cy="309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CBF2E42-7F97-B4E3-C6C1-44AA083E9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4372" y="4335349"/>
            <a:ext cx="2586675" cy="163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4">
            <a:extLst>
              <a:ext uri="{FF2B5EF4-FFF2-40B4-BE49-F238E27FC236}">
                <a16:creationId xmlns:a16="http://schemas.microsoft.com/office/drawing/2014/main" id="{6BA6CD68-D741-3E9A-60AE-AC693455BB1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220532A-BB5A-C5E1-2A99-277600401CAF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09CAC4-A6DE-7B8F-2C12-3362EB9DB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4233">
            <a:off x="253932" y="1242481"/>
            <a:ext cx="5521262" cy="26054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6D644C-7DC0-FE99-B779-59D87C28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997" y="1560322"/>
            <a:ext cx="4707267" cy="426164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F00A035-1D39-DC49-C526-005606BD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4451"/>
            <a:ext cx="5141491" cy="332065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9E2F6CF-DBC4-C36F-AAC4-9860BC6B3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8008">
            <a:off x="7743024" y="522094"/>
            <a:ext cx="3953663" cy="417906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D721B7B-39CB-A649-ADCC-6DC21D56D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5" y="112897"/>
            <a:ext cx="4563112" cy="244826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BFBE0E1-5C74-078E-0B9B-38D63BA70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79933">
            <a:off x="2992736" y="588321"/>
            <a:ext cx="4105987" cy="581420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1FFDA5-525F-4F3F-4F85-CEE9AA0E9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34111">
            <a:off x="883046" y="611458"/>
            <a:ext cx="3935372" cy="569978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B033E30-7BC7-1E03-3742-5A69DCD4C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2022">
            <a:off x="6700330" y="657102"/>
            <a:ext cx="4790426" cy="5923297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92859DBB-EBA1-E270-4873-7DC1A98DEC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997" y="20992"/>
            <a:ext cx="5081685" cy="6948859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EF93B2FB-B637-6ADF-BE97-296274141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100" y="192790"/>
            <a:ext cx="7144747" cy="647790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B14870-41F4-91BF-8987-31CDB1C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07" y="381557"/>
            <a:ext cx="5501159" cy="62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0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4">
            <a:extLst>
              <a:ext uri="{FF2B5EF4-FFF2-40B4-BE49-F238E27FC236}">
                <a16:creationId xmlns:a16="http://schemas.microsoft.com/office/drawing/2014/main" id="{6BA6CD68-D741-3E9A-60AE-AC693455BB1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220532A-BB5A-C5E1-2A99-277600401CAF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pic>
        <p:nvPicPr>
          <p:cNvPr id="10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885FA9B2-7CB6-71DA-7840-0CC9524A3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36" y="17224"/>
            <a:ext cx="1912497" cy="1080000"/>
          </a:xfrm>
          <a:prstGeom prst="rect">
            <a:avLst/>
          </a:prstGeom>
        </p:spPr>
      </p:pic>
      <p:pic>
        <p:nvPicPr>
          <p:cNvPr id="13" name="Immagine 12" descr="Immagine che contiene diagramma, Piano, Disegno tecnico, schizzo&#10;&#10;Descrizione generata automaticamente">
            <a:extLst>
              <a:ext uri="{FF2B5EF4-FFF2-40B4-BE49-F238E27FC236}">
                <a16:creationId xmlns:a16="http://schemas.microsoft.com/office/drawing/2014/main" id="{8540897D-6928-18A3-DEB2-FA0A26F6F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11672" b="3608"/>
          <a:stretch/>
        </p:blipFill>
        <p:spPr>
          <a:xfrm>
            <a:off x="42647" y="2416029"/>
            <a:ext cx="12217559" cy="364921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60F5F8B-B582-D191-0263-6F47FA54CFF7}"/>
              </a:ext>
            </a:extLst>
          </p:cNvPr>
          <p:cNvSpPr/>
          <p:nvPr/>
        </p:nvSpPr>
        <p:spPr>
          <a:xfrm>
            <a:off x="5839437" y="3346510"/>
            <a:ext cx="494251" cy="42014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>
            <a:extLst>
              <a:ext uri="{FF2B5EF4-FFF2-40B4-BE49-F238E27FC236}">
                <a16:creationId xmlns:a16="http://schemas.microsoft.com/office/drawing/2014/main" id="{F8F864CB-C9A9-F708-7349-E878F75C849D}"/>
              </a:ext>
            </a:extLst>
          </p:cNvPr>
          <p:cNvSpPr/>
          <p:nvPr/>
        </p:nvSpPr>
        <p:spPr>
          <a:xfrm>
            <a:off x="2726422" y="3439486"/>
            <a:ext cx="570451" cy="1090569"/>
          </a:xfrm>
          <a:custGeom>
            <a:avLst/>
            <a:gdLst>
              <a:gd name="connsiteX0" fmla="*/ 8389 w 570451"/>
              <a:gd name="connsiteY0" fmla="*/ 1090569 h 1090569"/>
              <a:gd name="connsiteX1" fmla="*/ 562062 w 570451"/>
              <a:gd name="connsiteY1" fmla="*/ 1090569 h 1090569"/>
              <a:gd name="connsiteX2" fmla="*/ 570451 w 570451"/>
              <a:gd name="connsiteY2" fmla="*/ 0 h 1090569"/>
              <a:gd name="connsiteX3" fmla="*/ 176169 w 570451"/>
              <a:gd name="connsiteY3" fmla="*/ 8389 h 1090569"/>
              <a:gd name="connsiteX4" fmla="*/ 167780 w 570451"/>
              <a:gd name="connsiteY4" fmla="*/ 520118 h 1090569"/>
              <a:gd name="connsiteX5" fmla="*/ 0 w 570451"/>
              <a:gd name="connsiteY5" fmla="*/ 520118 h 1090569"/>
              <a:gd name="connsiteX6" fmla="*/ 8389 w 570451"/>
              <a:gd name="connsiteY6" fmla="*/ 1090569 h 109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51" h="1090569">
                <a:moveTo>
                  <a:pt x="8389" y="1090569"/>
                </a:moveTo>
                <a:lnTo>
                  <a:pt x="562062" y="1090569"/>
                </a:lnTo>
                <a:cubicBezTo>
                  <a:pt x="564858" y="727046"/>
                  <a:pt x="567655" y="363523"/>
                  <a:pt x="570451" y="0"/>
                </a:cubicBezTo>
                <a:lnTo>
                  <a:pt x="176169" y="8389"/>
                </a:lnTo>
                <a:lnTo>
                  <a:pt x="167780" y="520118"/>
                </a:lnTo>
                <a:lnTo>
                  <a:pt x="0" y="520118"/>
                </a:lnTo>
                <a:lnTo>
                  <a:pt x="8389" y="1090569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C7FCE60-DBBE-BFD9-AD07-8990AC4956E8}"/>
              </a:ext>
            </a:extLst>
          </p:cNvPr>
          <p:cNvSpPr/>
          <p:nvPr/>
        </p:nvSpPr>
        <p:spPr>
          <a:xfrm>
            <a:off x="9473967" y="3097111"/>
            <a:ext cx="559266" cy="76863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hlinkClick r:id="rId5" action="ppaction://hlinksldjump"/>
            <a:extLst>
              <a:ext uri="{FF2B5EF4-FFF2-40B4-BE49-F238E27FC236}">
                <a16:creationId xmlns:a16="http://schemas.microsoft.com/office/drawing/2014/main" id="{5743C34B-284C-41EA-A5C6-0FC7D1F04D0A}"/>
              </a:ext>
            </a:extLst>
          </p:cNvPr>
          <p:cNvSpPr/>
          <p:nvPr/>
        </p:nvSpPr>
        <p:spPr>
          <a:xfrm>
            <a:off x="6434356" y="2757883"/>
            <a:ext cx="545284" cy="29571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6" descr="simple silhouette elephant outline&#10;">
            <a:extLst>
              <a:ext uri="{FF2B5EF4-FFF2-40B4-BE49-F238E27FC236}">
                <a16:creationId xmlns:a16="http://schemas.microsoft.com/office/drawing/2014/main" id="{40B6C237-39F5-8647-43A3-43204B27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05" y="792760"/>
            <a:ext cx="1433918" cy="14028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8404CB89-175A-265B-3625-213E6877C38B}"/>
              </a:ext>
            </a:extLst>
          </p:cNvPr>
          <p:cNvSpPr/>
          <p:nvPr/>
        </p:nvSpPr>
        <p:spPr>
          <a:xfrm>
            <a:off x="5194184" y="4102215"/>
            <a:ext cx="570451" cy="46279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7DA4032-E664-6CC0-6AEE-B9961579FE19}"/>
              </a:ext>
            </a:extLst>
          </p:cNvPr>
          <p:cNvSpPr/>
          <p:nvPr/>
        </p:nvSpPr>
        <p:spPr>
          <a:xfrm>
            <a:off x="5218364" y="3338121"/>
            <a:ext cx="434829" cy="6634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80CA5B1-D7E6-0AF6-AA9F-41C73CAA00B1}"/>
              </a:ext>
            </a:extLst>
          </p:cNvPr>
          <p:cNvSpPr/>
          <p:nvPr/>
        </p:nvSpPr>
        <p:spPr>
          <a:xfrm>
            <a:off x="5376821" y="204854"/>
            <a:ext cx="212417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Benvenuti</a:t>
            </a:r>
            <a:endParaRPr lang="it-IT" sz="35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9B23DB5-E12D-C13B-976C-6EFFF33877D0}"/>
              </a:ext>
            </a:extLst>
          </p:cNvPr>
          <p:cNvSpPr/>
          <p:nvPr/>
        </p:nvSpPr>
        <p:spPr>
          <a:xfrm>
            <a:off x="6006193" y="732456"/>
            <a:ext cx="85632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Noi</a:t>
            </a:r>
            <a:endParaRPr lang="it-IT" sz="35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ttangolo 30">
            <a:hlinkClick r:id="rId9" action="ppaction://hlinksldjump"/>
            <a:extLst>
              <a:ext uri="{FF2B5EF4-FFF2-40B4-BE49-F238E27FC236}">
                <a16:creationId xmlns:a16="http://schemas.microsoft.com/office/drawing/2014/main" id="{131B4164-3D39-BF64-32DF-EF45437AFC2E}"/>
              </a:ext>
            </a:extLst>
          </p:cNvPr>
          <p:cNvSpPr/>
          <p:nvPr/>
        </p:nvSpPr>
        <p:spPr>
          <a:xfrm>
            <a:off x="6979640" y="1705086"/>
            <a:ext cx="213872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9" action="ppaction://hlinksldjump"/>
              </a:rPr>
              <a:t>Biblioteca</a:t>
            </a:r>
            <a:endParaRPr lang="it-IT" sz="35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2" name="Rettangolo 31">
            <a:hlinkClick r:id="rId10" action="ppaction://hlinksldjump"/>
            <a:extLst>
              <a:ext uri="{FF2B5EF4-FFF2-40B4-BE49-F238E27FC236}">
                <a16:creationId xmlns:a16="http://schemas.microsoft.com/office/drawing/2014/main" id="{65AAEF37-779A-E124-A6DE-33AD6B2324E8}"/>
              </a:ext>
            </a:extLst>
          </p:cNvPr>
          <p:cNvSpPr/>
          <p:nvPr/>
        </p:nvSpPr>
        <p:spPr>
          <a:xfrm>
            <a:off x="6554519" y="1169164"/>
            <a:ext cx="168251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10" action="ppaction://hlinksldjump"/>
              </a:rPr>
              <a:t>Progetti</a:t>
            </a:r>
            <a:endParaRPr lang="it-IT" sz="35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70E3AB8A-ADDA-138D-5964-2CC050B9CFF5}"/>
              </a:ext>
            </a:extLst>
          </p:cNvPr>
          <p:cNvSpPr/>
          <p:nvPr/>
        </p:nvSpPr>
        <p:spPr>
          <a:xfrm>
            <a:off x="955646" y="3865750"/>
            <a:ext cx="458722" cy="664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368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Piano, linea&#10;&#10;Descrizione generata automaticamente">
            <a:extLst>
              <a:ext uri="{FF2B5EF4-FFF2-40B4-BE49-F238E27FC236}">
                <a16:creationId xmlns:a16="http://schemas.microsoft.com/office/drawing/2014/main" id="{4F316EDF-5382-E709-2A61-FACDF3543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4361662"/>
          </a:xfrm>
          <a:prstGeom prst="rect">
            <a:avLst/>
          </a:prstGeom>
        </p:spPr>
      </p:pic>
      <p:pic>
        <p:nvPicPr>
          <p:cNvPr id="3" name="Immagine 2" descr="Immagine che contiene diagramma, Piano, schermata, quadrato&#10;&#10;Descrizione generata automaticamente">
            <a:extLst>
              <a:ext uri="{FF2B5EF4-FFF2-40B4-BE49-F238E27FC236}">
                <a16:creationId xmlns:a16="http://schemas.microsoft.com/office/drawing/2014/main" id="{1F8416FD-A405-DB65-547A-65E2F6FA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" b="41034"/>
          <a:stretch/>
        </p:blipFill>
        <p:spPr bwMode="auto">
          <a:xfrm>
            <a:off x="2100940" y="3733801"/>
            <a:ext cx="1009106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E331F5-8E55-E5F4-C5A6-B29C79A67996}"/>
              </a:ext>
            </a:extLst>
          </p:cNvPr>
          <p:cNvSpPr txBox="1"/>
          <p:nvPr/>
        </p:nvSpPr>
        <p:spPr>
          <a:xfrm>
            <a:off x="8710612" y="1188541"/>
            <a:ext cx="127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Zoommata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D82637-4619-DBAB-EDC7-EFC05F4990A0}"/>
              </a:ext>
            </a:extLst>
          </p:cNvPr>
          <p:cNvSpPr txBox="1"/>
          <p:nvPr/>
        </p:nvSpPr>
        <p:spPr>
          <a:xfrm>
            <a:off x="8958263" y="151767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Personale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6E1624-1145-6CE8-6651-6105EDB16CDF}"/>
              </a:ext>
            </a:extLst>
          </p:cNvPr>
          <p:cNvSpPr txBox="1"/>
          <p:nvPr/>
        </p:nvSpPr>
        <p:spPr>
          <a:xfrm>
            <a:off x="9282113" y="1846799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Progetti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58FE69-2154-0F40-681C-5952CFBA6A0A}"/>
              </a:ext>
            </a:extLst>
          </p:cNvPr>
          <p:cNvSpPr txBox="1"/>
          <p:nvPr/>
        </p:nvSpPr>
        <p:spPr>
          <a:xfrm>
            <a:off x="9520238" y="217592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Pubblicazioni</a:t>
            </a:r>
          </a:p>
        </p:txBody>
      </p:sp>
    </p:spTree>
    <p:extLst>
      <p:ext uri="{BB962C8B-B14F-4D97-AF65-F5344CB8AC3E}">
        <p14:creationId xmlns:p14="http://schemas.microsoft.com/office/powerpoint/2010/main" val="312205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54">
            <a:extLst>
              <a:ext uri="{FF2B5EF4-FFF2-40B4-BE49-F238E27FC236}">
                <a16:creationId xmlns:a16="http://schemas.microsoft.com/office/drawing/2014/main" id="{682E340B-975E-F262-5A81-32EE23AD4963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CD6841F-917D-32A9-2033-D6FEF8E3B713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pic>
        <p:nvPicPr>
          <p:cNvPr id="10" name="TUTTIBELLI_low">
            <a:hlinkClick r:id="" action="ppaction://media"/>
            <a:extLst>
              <a:ext uri="{FF2B5EF4-FFF2-40B4-BE49-F238E27FC236}">
                <a16:creationId xmlns:a16="http://schemas.microsoft.com/office/drawing/2014/main" id="{547E3F83-C916-B961-9854-E9EE4B2CB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610" y="1413812"/>
            <a:ext cx="8090649" cy="4554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D9E1C363-F0E2-094C-BCAD-AFEAB5EB2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2" name="Picture 6" descr="simple silhouette elephant outline&#10;">
            <a:hlinkClick r:id="rId6" action="ppaction://hlinksldjump"/>
            <a:extLst>
              <a:ext uri="{FF2B5EF4-FFF2-40B4-BE49-F238E27FC236}">
                <a16:creationId xmlns:a16="http://schemas.microsoft.com/office/drawing/2014/main" id="{B606DB3A-9B94-2139-B32F-D73B605FA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2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685D7C53-31F2-85C4-2110-CD7DCF6F5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4945">
            <a:off x="8271431" y="4289897"/>
            <a:ext cx="668785" cy="921580"/>
          </a:xfrm>
          <a:prstGeom prst="rect">
            <a:avLst/>
          </a:prstGeom>
        </p:spPr>
      </p:pic>
      <p:sp>
        <p:nvSpPr>
          <p:cNvPr id="7" name="Rettangolo 54">
            <a:extLst>
              <a:ext uri="{FF2B5EF4-FFF2-40B4-BE49-F238E27FC236}">
                <a16:creationId xmlns:a16="http://schemas.microsoft.com/office/drawing/2014/main" id="{429C2DA4-1E1F-AEC9-7BC7-FCDC4AA3ED5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E2396-DEBA-E8DD-7673-9FB71A1A0FA6}"/>
              </a:ext>
            </a:extLst>
          </p:cNvPr>
          <p:cNvSpPr txBox="1"/>
          <p:nvPr/>
        </p:nvSpPr>
        <p:spPr>
          <a:xfrm>
            <a:off x="6741076" y="437047"/>
            <a:ext cx="178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tx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  <a:t>Lo Staff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5F36554-36FE-AC6D-4B16-EF6DC170E632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7CBEBEF-ED57-57FF-62E7-5AF370DF2AE7}"/>
              </a:ext>
            </a:extLst>
          </p:cNvPr>
          <p:cNvGrpSpPr/>
          <p:nvPr/>
        </p:nvGrpSpPr>
        <p:grpSpPr>
          <a:xfrm>
            <a:off x="1336487" y="1482458"/>
            <a:ext cx="4518764" cy="4718011"/>
            <a:chOff x="203341" y="1498544"/>
            <a:chExt cx="4518764" cy="471801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045E7A-98EB-35A0-D75F-DAEF55EE1A3E}"/>
                </a:ext>
              </a:extLst>
            </p:cNvPr>
            <p:cNvSpPr txBox="1"/>
            <p:nvPr/>
          </p:nvSpPr>
          <p:spPr>
            <a:xfrm>
              <a:off x="1052681" y="1592204"/>
              <a:ext cx="36694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Alfio Fallica 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Funzionario di Amministrazione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49B06A-4BDC-137C-4C38-C99E91D8E173}"/>
                </a:ext>
              </a:extLst>
            </p:cNvPr>
            <p:cNvSpPr txBox="1"/>
            <p:nvPr/>
          </p:nvSpPr>
          <p:spPr>
            <a:xfrm>
              <a:off x="960927" y="3677161"/>
              <a:ext cx="34129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Salvatore La Rosa 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Collaboratore Tecnico E.R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F1A2A6-7FCF-8E47-94D9-9CC01CBD2728}"/>
                </a:ext>
              </a:extLst>
            </p:cNvPr>
            <p:cNvSpPr txBox="1"/>
            <p:nvPr/>
          </p:nvSpPr>
          <p:spPr>
            <a:xfrm>
              <a:off x="1008900" y="2732273"/>
              <a:ext cx="2943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Antonino Torrisi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Tecnologo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9A303DE-F20F-C6C3-4C28-3BB26EECD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99" t="2018"/>
            <a:stretch/>
          </p:blipFill>
          <p:spPr>
            <a:xfrm rot="1232726">
              <a:off x="203341" y="1498544"/>
              <a:ext cx="502324" cy="828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1B8AC82-AB52-E468-B2DF-46D01C416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07910">
              <a:off x="203341" y="3587550"/>
              <a:ext cx="591782" cy="720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6BE5E0-4167-E853-529C-0708589D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69971">
              <a:off x="203341" y="4542053"/>
              <a:ext cx="538379" cy="720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983FB7-43DB-967D-AEE6-E2360876E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974332">
              <a:off x="203341" y="2561047"/>
              <a:ext cx="688373" cy="792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58EC59E-8C85-2122-6FFF-ECAA46C8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00754">
              <a:off x="203341" y="5496555"/>
              <a:ext cx="495809" cy="720000"/>
            </a:xfrm>
            <a:prstGeom prst="rect">
              <a:avLst/>
            </a:prstGeom>
          </p:spPr>
        </p:pic>
      </p:grpSp>
      <p:pic>
        <p:nvPicPr>
          <p:cNvPr id="51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A434B744-CCF6-6239-E7E8-29C54B422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C702D66-3B13-6371-7D40-AF92FF101668}"/>
              </a:ext>
            </a:extLst>
          </p:cNvPr>
          <p:cNvSpPr txBox="1"/>
          <p:nvPr/>
        </p:nvSpPr>
        <p:spPr>
          <a:xfrm>
            <a:off x="2024860" y="4671791"/>
            <a:ext cx="3412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Alessandra Pellegrino </a:t>
            </a:r>
          </a:p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Collaboratore Tecnico E.R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31CB2C-7043-E646-5722-40A5650E9C1D}"/>
              </a:ext>
            </a:extLst>
          </p:cNvPr>
          <p:cNvSpPr txBox="1"/>
          <p:nvPr/>
        </p:nvSpPr>
        <p:spPr>
          <a:xfrm>
            <a:off x="2024860" y="5615694"/>
            <a:ext cx="3412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Irene Longo </a:t>
            </a:r>
          </a:p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Collaboratore Tecnico E.R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AAEC0C8-67A7-05DD-DCD1-545499B26452}"/>
              </a:ext>
            </a:extLst>
          </p:cNvPr>
          <p:cNvGrpSpPr/>
          <p:nvPr/>
        </p:nvGrpSpPr>
        <p:grpSpPr>
          <a:xfrm>
            <a:off x="5136688" y="1419075"/>
            <a:ext cx="4794236" cy="4669979"/>
            <a:chOff x="6197489" y="1494079"/>
            <a:chExt cx="4794236" cy="466997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1EBB118-CC0B-CEA3-D51A-5314978B4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17190">
              <a:off x="6197489" y="1494079"/>
              <a:ext cx="556543" cy="792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31BBDB0-C6EB-24BD-8324-486CC3E68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102134">
              <a:off x="6197489" y="2508574"/>
              <a:ext cx="522325" cy="756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C75A99F-E3E3-92F5-7124-524996C1B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540279">
              <a:off x="6197489" y="3487069"/>
              <a:ext cx="588388" cy="720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E382CD8-8A4C-B4A7-A597-0230F5E75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196784">
              <a:off x="6197489" y="4429564"/>
              <a:ext cx="478052" cy="792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655E1D8-8EDE-AEFE-7DF5-49BA32097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5144"/>
            <a:stretch/>
          </p:blipFill>
          <p:spPr>
            <a:xfrm rot="1506867">
              <a:off x="6197489" y="5444058"/>
              <a:ext cx="614667" cy="7200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BD97085-1E6F-A335-3E1C-73A6947F1A49}"/>
                </a:ext>
              </a:extLst>
            </p:cNvPr>
            <p:cNvSpPr txBox="1"/>
            <p:nvPr/>
          </p:nvSpPr>
          <p:spPr>
            <a:xfrm>
              <a:off x="6812156" y="1511911"/>
              <a:ext cx="417956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Ezio Riggi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Responsabile UOS Catania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Primo Ricercatore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F70445B-BA0B-6DBF-4765-5FE2B5B3487D}"/>
                </a:ext>
              </a:extLst>
            </p:cNvPr>
            <p:cNvSpPr txBox="1"/>
            <p:nvPr/>
          </p:nvSpPr>
          <p:spPr>
            <a:xfrm>
              <a:off x="6812156" y="2611377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Anita </a:t>
              </a:r>
              <a:r>
                <a:rPr lang="it-IT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Ierna</a:t>
              </a:r>
              <a:endParaRPr lang="it-IT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Primo Ricercatore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15F5F8-817A-13F0-2D2B-CFBB567091D2}"/>
                </a:ext>
              </a:extLst>
            </p:cNvPr>
            <p:cNvSpPr txBox="1"/>
            <p:nvPr/>
          </p:nvSpPr>
          <p:spPr>
            <a:xfrm>
              <a:off x="6812156" y="3547352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Cristina Patanè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Primo Ricercatore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8736D5-74AA-28D6-EA13-C6DFA0A905AD}"/>
                </a:ext>
              </a:extLst>
            </p:cNvPr>
            <p:cNvSpPr txBox="1"/>
            <p:nvPr/>
          </p:nvSpPr>
          <p:spPr>
            <a:xfrm>
              <a:off x="6812156" y="4478720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Giovanni Avola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Ricercatore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C6614F5-89C3-4656-6C4C-6595010C2597}"/>
                </a:ext>
              </a:extLst>
            </p:cNvPr>
            <p:cNvSpPr txBox="1"/>
            <p:nvPr/>
          </p:nvSpPr>
          <p:spPr>
            <a:xfrm>
              <a:off x="6812156" y="5463339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Miriam Distefano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Ricercatore</a:t>
              </a:r>
            </a:p>
          </p:txBody>
        </p:sp>
      </p:grpSp>
      <p:pic>
        <p:nvPicPr>
          <p:cNvPr id="2" name="Picture 6" descr="simple silhouette elephant outline&#10;">
            <a:hlinkClick r:id="rId15" action="ppaction://hlinksldjump"/>
            <a:extLst>
              <a:ext uri="{FF2B5EF4-FFF2-40B4-BE49-F238E27FC236}">
                <a16:creationId xmlns:a16="http://schemas.microsoft.com/office/drawing/2014/main" id="{02EFBAF7-74BB-7B4D-89F8-CBB0728A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76">
            <a:extLst>
              <a:ext uri="{FF2B5EF4-FFF2-40B4-BE49-F238E27FC236}">
                <a16:creationId xmlns:a16="http://schemas.microsoft.com/office/drawing/2014/main" id="{BD80C163-81AC-DA25-0958-5D38BF92A1DC}"/>
              </a:ext>
            </a:extLst>
          </p:cNvPr>
          <p:cNvGrpSpPr/>
          <p:nvPr/>
        </p:nvGrpSpPr>
        <p:grpSpPr>
          <a:xfrm>
            <a:off x="9037432" y="1424796"/>
            <a:ext cx="2277842" cy="4566981"/>
            <a:chOff x="6812156" y="1511911"/>
            <a:chExt cx="4179569" cy="4566981"/>
          </a:xfrm>
        </p:grpSpPr>
        <p:sp>
          <p:nvSpPr>
            <p:cNvPr id="11" name="TextBox 71">
              <a:extLst>
                <a:ext uri="{FF2B5EF4-FFF2-40B4-BE49-F238E27FC236}">
                  <a16:creationId xmlns:a16="http://schemas.microsoft.com/office/drawing/2014/main" id="{6980E04E-5CB8-39BF-01C0-9AE0E90C3D1B}"/>
                </a:ext>
              </a:extLst>
            </p:cNvPr>
            <p:cNvSpPr txBox="1"/>
            <p:nvPr/>
          </p:nvSpPr>
          <p:spPr>
            <a:xfrm>
              <a:off x="6812156" y="1511911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Valeria Cafaro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Assegnista</a:t>
              </a:r>
            </a:p>
          </p:txBody>
        </p:sp>
        <p:sp>
          <p:nvSpPr>
            <p:cNvPr id="12" name="TextBox 72">
              <a:extLst>
                <a:ext uri="{FF2B5EF4-FFF2-40B4-BE49-F238E27FC236}">
                  <a16:creationId xmlns:a16="http://schemas.microsoft.com/office/drawing/2014/main" id="{F89E6773-3089-54F5-6D01-2100FB9711B8}"/>
                </a:ext>
              </a:extLst>
            </p:cNvPr>
            <p:cNvSpPr txBox="1"/>
            <p:nvPr/>
          </p:nvSpPr>
          <p:spPr>
            <a:xfrm>
              <a:off x="6812156" y="2611377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Silvio Calcagno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Assegnista</a:t>
              </a:r>
            </a:p>
          </p:txBody>
        </p:sp>
        <p:sp>
          <p:nvSpPr>
            <p:cNvPr id="13" name="TextBox 73">
              <a:extLst>
                <a:ext uri="{FF2B5EF4-FFF2-40B4-BE49-F238E27FC236}">
                  <a16:creationId xmlns:a16="http://schemas.microsoft.com/office/drawing/2014/main" id="{A359324F-6113-2D0E-008E-80AD792F33DA}"/>
                </a:ext>
              </a:extLst>
            </p:cNvPr>
            <p:cNvSpPr txBox="1"/>
            <p:nvPr/>
          </p:nvSpPr>
          <p:spPr>
            <a:xfrm>
              <a:off x="6812156" y="3547352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Alessandro </a:t>
              </a:r>
              <a:r>
                <a:rPr lang="it-IT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Saita</a:t>
              </a:r>
              <a:endParaRPr lang="it-IT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Assegnista</a:t>
              </a:r>
            </a:p>
          </p:txBody>
        </p:sp>
        <p:sp>
          <p:nvSpPr>
            <p:cNvPr id="15" name="TextBox 74">
              <a:extLst>
                <a:ext uri="{FF2B5EF4-FFF2-40B4-BE49-F238E27FC236}">
                  <a16:creationId xmlns:a16="http://schemas.microsoft.com/office/drawing/2014/main" id="{6C9757BB-228C-A2DC-E7BC-C104BA08D2C2}"/>
                </a:ext>
              </a:extLst>
            </p:cNvPr>
            <p:cNvSpPr txBox="1"/>
            <p:nvPr/>
          </p:nvSpPr>
          <p:spPr>
            <a:xfrm>
              <a:off x="6812156" y="4478720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Calogero Tornambè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Borsista</a:t>
              </a:r>
            </a:p>
          </p:txBody>
        </p:sp>
        <p:sp>
          <p:nvSpPr>
            <p:cNvPr id="16" name="TextBox 75">
              <a:extLst>
                <a:ext uri="{FF2B5EF4-FFF2-40B4-BE49-F238E27FC236}">
                  <a16:creationId xmlns:a16="http://schemas.microsoft.com/office/drawing/2014/main" id="{4E06D587-5434-E5E4-601B-E95DD059CAFC}"/>
                </a:ext>
              </a:extLst>
            </p:cNvPr>
            <p:cNvSpPr txBox="1"/>
            <p:nvPr/>
          </p:nvSpPr>
          <p:spPr>
            <a:xfrm>
              <a:off x="6812156" y="5463339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Francesco Muratore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Borsista</a:t>
              </a:r>
            </a:p>
          </p:txBody>
        </p:sp>
      </p:grpSp>
      <p:pic>
        <p:nvPicPr>
          <p:cNvPr id="18" name="Picture 17" descr="Two men standing in a field&#10;&#10;Description automatically generated">
            <a:extLst>
              <a:ext uri="{FF2B5EF4-FFF2-40B4-BE49-F238E27FC236}">
                <a16:creationId xmlns:a16="http://schemas.microsoft.com/office/drawing/2014/main" id="{B4F89CD5-B149-81F1-579B-9416BBFD801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2" t="31194" r="51580" b="50949"/>
          <a:stretch/>
        </p:blipFill>
        <p:spPr>
          <a:xfrm rot="20520449">
            <a:off x="8356847" y="2497468"/>
            <a:ext cx="621318" cy="720000"/>
          </a:xfrm>
          <a:prstGeom prst="rect">
            <a:avLst/>
          </a:prstGeom>
        </p:spPr>
      </p:pic>
      <p:pic>
        <p:nvPicPr>
          <p:cNvPr id="20" name="Picture 19" descr="A person standing on a balcony with a city in the background&#10;&#10;Description automatically generated">
            <a:extLst>
              <a:ext uri="{FF2B5EF4-FFF2-40B4-BE49-F238E27FC236}">
                <a16:creationId xmlns:a16="http://schemas.microsoft.com/office/drawing/2014/main" id="{E01922A8-7F00-5B18-4796-80655D1621E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39571" r="45174" b="45959"/>
          <a:stretch/>
        </p:blipFill>
        <p:spPr>
          <a:xfrm rot="1193914">
            <a:off x="8434946" y="5340607"/>
            <a:ext cx="544811" cy="7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506CB1-9C4F-C1DE-4B9B-C9582A53FD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504444">
            <a:off x="8346820" y="1382815"/>
            <a:ext cx="593684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D896CB-DC8C-4EDA-0C2F-F0C84483CF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523146">
            <a:off x="8401759" y="3456056"/>
            <a:ext cx="61118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4">
            <a:extLst>
              <a:ext uri="{FF2B5EF4-FFF2-40B4-BE49-F238E27FC236}">
                <a16:creationId xmlns:a16="http://schemas.microsoft.com/office/drawing/2014/main" id="{429C2DA4-1E1F-AEC9-7BC7-FCDC4AA3ED5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52E235-519B-0757-7EC3-78708C4FB0BD}"/>
              </a:ext>
            </a:extLst>
          </p:cNvPr>
          <p:cNvSpPr txBox="1"/>
          <p:nvPr/>
        </p:nvSpPr>
        <p:spPr>
          <a:xfrm>
            <a:off x="210262" y="974191"/>
            <a:ext cx="60286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Acta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Horticulturae</a:t>
            </a:r>
            <a:endParaRPr lang="en-US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Agronomy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Annals of Botany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 Research International 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Horticulture 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Horticulture Plant Journal 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IEEE International Workshop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 Crops and Products</a:t>
            </a: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 Journal of Molecular Sciences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55722-3C6B-2FB7-3907-CC9BE669B09C}"/>
              </a:ext>
            </a:extLst>
          </p:cNvPr>
          <p:cNvSpPr txBox="1"/>
          <p:nvPr/>
        </p:nvSpPr>
        <p:spPr>
          <a:xfrm>
            <a:off x="5329919" y="969440"/>
            <a:ext cx="675840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Italian Journal of Agronomy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Agronomy and Crop Science</a:t>
            </a: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  the Science of Food and Agriculture</a:t>
            </a: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LWT</a:t>
            </a: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Plants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Remote Sensing</a:t>
            </a: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Horticulturae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Sensors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Smart Agricultural Technology  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 Patent Information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6B62EEEE-7FB8-40F4-7502-2D476494C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9DF3C1-7597-6459-32FE-F7A04ED31448}"/>
              </a:ext>
            </a:extLst>
          </p:cNvPr>
          <p:cNvSpPr txBox="1"/>
          <p:nvPr/>
        </p:nvSpPr>
        <p:spPr>
          <a:xfrm>
            <a:off x="1224274" y="4950898"/>
            <a:ext cx="108566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35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N. prodotti 38	IF totale 151.6	IF medio 4.34</a:t>
            </a:r>
            <a:endParaRPr lang="it-IT" sz="3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6" descr="simple silhouette elephant outline&#10;">
            <a:hlinkClick r:id="rId4" action="ppaction://hlinksldjump"/>
            <a:extLst>
              <a:ext uri="{FF2B5EF4-FFF2-40B4-BE49-F238E27FC236}">
                <a16:creationId xmlns:a16="http://schemas.microsoft.com/office/drawing/2014/main" id="{0ECBCCB5-8999-75E9-11BA-2875A49A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0DFB7D6-83EC-2A57-6512-B3E096620F94}"/>
              </a:ext>
            </a:extLst>
          </p:cNvPr>
          <p:cNvSpPr/>
          <p:nvPr/>
        </p:nvSpPr>
        <p:spPr>
          <a:xfrm>
            <a:off x="120764" y="162352"/>
            <a:ext cx="3578781" cy="6207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Pubblicazioni</a:t>
            </a:r>
          </a:p>
        </p:txBody>
      </p:sp>
    </p:spTree>
    <p:extLst>
      <p:ext uri="{BB962C8B-B14F-4D97-AF65-F5344CB8AC3E}">
        <p14:creationId xmlns:p14="http://schemas.microsoft.com/office/powerpoint/2010/main" val="2695237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4">
            <a:extLst>
              <a:ext uri="{FF2B5EF4-FFF2-40B4-BE49-F238E27FC236}">
                <a16:creationId xmlns:a16="http://schemas.microsoft.com/office/drawing/2014/main" id="{429C2DA4-1E1F-AEC9-7BC7-FCDC4AA3ED5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11B180C8-8BC6-96A8-CAB8-2DEB17031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5" name="Picture 6" descr="simple silhouette elephant outline&#10;">
            <a:hlinkClick r:id="rId3" action="ppaction://hlinksldjump"/>
            <a:extLst>
              <a:ext uri="{FF2B5EF4-FFF2-40B4-BE49-F238E27FC236}">
                <a16:creationId xmlns:a16="http://schemas.microsoft.com/office/drawing/2014/main" id="{5E06513B-4B41-EF4A-30D4-A7E93803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4643996-F897-6992-919E-A2011EC7BFE6}"/>
              </a:ext>
            </a:extLst>
          </p:cNvPr>
          <p:cNvSpPr/>
          <p:nvPr/>
        </p:nvSpPr>
        <p:spPr>
          <a:xfrm>
            <a:off x="120764" y="162352"/>
            <a:ext cx="3578781" cy="62078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Progetti e numeri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50B1B4F-2A4E-00D1-EB2A-B0BD25B3C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392006"/>
              </p:ext>
            </p:extLst>
          </p:nvPr>
        </p:nvGraphicFramePr>
        <p:xfrm>
          <a:off x="1635633" y="1294866"/>
          <a:ext cx="9163051" cy="453946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106242">
                  <a:extLst>
                    <a:ext uri="{9D8B030D-6E8A-4147-A177-3AD203B41FA5}">
                      <a16:colId xmlns:a16="http://schemas.microsoft.com/office/drawing/2014/main" val="252597712"/>
                    </a:ext>
                  </a:extLst>
                </a:gridCol>
                <a:gridCol w="1530176">
                  <a:extLst>
                    <a:ext uri="{9D8B030D-6E8A-4147-A177-3AD203B41FA5}">
                      <a16:colId xmlns:a16="http://schemas.microsoft.com/office/drawing/2014/main" val="2173040575"/>
                    </a:ext>
                  </a:extLst>
                </a:gridCol>
                <a:gridCol w="3996457">
                  <a:extLst>
                    <a:ext uri="{9D8B030D-6E8A-4147-A177-3AD203B41FA5}">
                      <a16:colId xmlns:a16="http://schemas.microsoft.com/office/drawing/2014/main" val="2057121088"/>
                    </a:ext>
                  </a:extLst>
                </a:gridCol>
                <a:gridCol w="1530176">
                  <a:extLst>
                    <a:ext uri="{9D8B030D-6E8A-4147-A177-3AD203B41FA5}">
                      <a16:colId xmlns:a16="http://schemas.microsoft.com/office/drawing/2014/main" val="1520340924"/>
                    </a:ext>
                  </a:extLst>
                </a:gridCol>
              </a:tblGrid>
              <a:tr h="19197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Progetto</a:t>
                      </a:r>
                      <a:endParaRPr lang="it-IT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Ambito</a:t>
                      </a:r>
                      <a:endParaRPr lang="it-IT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Tematica</a:t>
                      </a:r>
                      <a:endParaRPr lang="it-IT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Importo</a:t>
                      </a:r>
                      <a:endParaRPr lang="it-IT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7444726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Alifun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PON Ric</a:t>
                      </a:r>
                      <a:endParaRPr lang="it-IT" sz="1200" b="0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Alimenti funzionali </a:t>
                      </a:r>
                      <a:endParaRPr lang="it-IT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74,308.56 €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8597263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Nutrage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Alimenti funzionali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97317020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Multicanapa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Canapa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61,000.00 €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7192267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Fisica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Canapa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40,734.00 €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40882807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Ricinolio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Ricino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70,000.00 €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583804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Magic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UniCT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Colture industriali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15,000.00 €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202247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Prin-2017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PRIN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Colture lignocellulosiche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139,000.00 €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22238202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SENTI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FSE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Agricoltura di precisione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180,000.00 €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97409235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Samothrace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PNRR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Biostimolanti/Energia/Ambiente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</a:t>
                      </a:r>
                      <a:r>
                        <a:rPr lang="it-IT" sz="1200" b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580,329.94</a:t>
                      </a:r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9214886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MiaCasa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FESR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Legno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5842500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Circoleare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PRIN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 Fertilizzazione e Gestione Scarti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82,500.00 €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6209879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e-Crops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PON Ric</a:t>
                      </a:r>
                      <a:endParaRPr lang="it-IT" sz="1200" b="0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Olivo/Agricoltura di precisione</a:t>
                      </a:r>
                      <a:endParaRPr lang="it-IT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330,250.99 €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9478751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InnOVOlio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Olivo/Agricoltura di precisione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it-IT" sz="1200" b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 84,483.86 €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632199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CN-Agritech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PNRR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Olivo/Agricoltura di precisione/Pomodoro</a:t>
                      </a:r>
                      <a:endParaRPr lang="it-IT" sz="12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25,000.00 €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403943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Crealup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Lupino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14,000.00 €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593881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Foe-E-Circ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Potenziamento Infrastruttturale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150,000.00 €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3985790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Infrastrutture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Potenziamento Infrastruttturale</a:t>
                      </a:r>
                      <a:endParaRPr lang="it-IT" sz="1200" b="0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150,000.00 € </a:t>
                      </a:r>
                      <a:endParaRPr lang="it-IT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69535186"/>
                  </a:ext>
                </a:extLst>
              </a:tr>
              <a:tr h="25830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Totale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 1,996,607.35 € </a:t>
                      </a:r>
                      <a:endParaRPr lang="it-IT" sz="12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60697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58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A room with a desk and a chair&#10;&#10;Description automatically generated">
            <a:extLst>
              <a:ext uri="{FF2B5EF4-FFF2-40B4-BE49-F238E27FC236}">
                <a16:creationId xmlns:a16="http://schemas.microsoft.com/office/drawing/2014/main" id="{72E0D79D-A88C-3546-3934-B6712D6B1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29" y="3840961"/>
            <a:ext cx="4467308" cy="125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magine che contiene interno, muro, macchina, Attrezzature mediche&#10;&#10;Descrizione generata automaticamente">
            <a:extLst>
              <a:ext uri="{FF2B5EF4-FFF2-40B4-BE49-F238E27FC236}">
                <a16:creationId xmlns:a16="http://schemas.microsoft.com/office/drawing/2014/main" id="{37347ED1-BAB9-D054-E6B9-C4FF1D66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6994" y="182524"/>
            <a:ext cx="5384132" cy="2737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C244EDA-091B-75AF-3B4A-120163911B0B}"/>
              </a:ext>
            </a:extLst>
          </p:cNvPr>
          <p:cNvSpPr/>
          <p:nvPr/>
        </p:nvSpPr>
        <p:spPr>
          <a:xfrm>
            <a:off x="120765" y="57577"/>
            <a:ext cx="4698886" cy="620785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Laboratorio Chimico</a:t>
            </a:r>
          </a:p>
        </p:txBody>
      </p:sp>
      <p:sp>
        <p:nvSpPr>
          <p:cNvPr id="6" name="Rettangolo con angoli arrotondati 6">
            <a:extLst>
              <a:ext uri="{FF2B5EF4-FFF2-40B4-BE49-F238E27FC236}">
                <a16:creationId xmlns:a16="http://schemas.microsoft.com/office/drawing/2014/main" id="{130EB23C-22C2-363D-EBB6-030196591150}"/>
              </a:ext>
            </a:extLst>
          </p:cNvPr>
          <p:cNvSpPr/>
          <p:nvPr/>
        </p:nvSpPr>
        <p:spPr>
          <a:xfrm>
            <a:off x="150874" y="720310"/>
            <a:ext cx="5417052" cy="1168805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Analisi chimiche e fisiche di prodotti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FOOD/NO-FOOD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Terreni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Ammendanti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Substrati</a:t>
            </a:r>
          </a:p>
        </p:txBody>
      </p:sp>
      <p:sp>
        <p:nvSpPr>
          <p:cNvPr id="9" name="Rettangolo con angoli arrotondati 6">
            <a:extLst>
              <a:ext uri="{FF2B5EF4-FFF2-40B4-BE49-F238E27FC236}">
                <a16:creationId xmlns:a16="http://schemas.microsoft.com/office/drawing/2014/main" id="{A0883F05-10B4-AFE0-B79A-E1DDF80DADCF}"/>
              </a:ext>
            </a:extLst>
          </p:cNvPr>
          <p:cNvSpPr/>
          <p:nvPr/>
        </p:nvSpPr>
        <p:spPr>
          <a:xfrm>
            <a:off x="150874" y="1933200"/>
            <a:ext cx="5945126" cy="1228916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Analizzatore Elementare</a:t>
            </a:r>
          </a:p>
          <a:p>
            <a:r>
              <a:rPr lang="it-IT" sz="1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</a:t>
            </a:r>
          </a:p>
          <a:p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C, H, N, O, S, TIC, TOC</a:t>
            </a:r>
          </a:p>
          <a:p>
            <a:r>
              <a:rPr lang="it-IT" sz="1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Durata analisi, Rifiuti Ridotti,  Accuratezza risultato</a:t>
            </a:r>
            <a:endParaRPr lang="it-IT" sz="1400" dirty="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ettangolo con angoli arrotondati 6">
            <a:extLst>
              <a:ext uri="{FF2B5EF4-FFF2-40B4-BE49-F238E27FC236}">
                <a16:creationId xmlns:a16="http://schemas.microsoft.com/office/drawing/2014/main" id="{8553656F-2CAC-F689-4715-54C7F45EA579}"/>
              </a:ext>
            </a:extLst>
          </p:cNvPr>
          <p:cNvSpPr/>
          <p:nvPr/>
        </p:nvSpPr>
        <p:spPr>
          <a:xfrm>
            <a:off x="120763" y="3221459"/>
            <a:ext cx="6640763" cy="1194846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Digestione acida/Estrazione Microonde</a:t>
            </a:r>
          </a:p>
          <a:p>
            <a:r>
              <a:rPr lang="it-IT" sz="1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</a:t>
            </a:r>
          </a:p>
          <a:p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Contenuto in Olio, Elementi minerali, Sostanze volatili</a:t>
            </a:r>
          </a:p>
          <a:p>
            <a:r>
              <a:rPr lang="it-IT" sz="1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Ridotta quantità di campione, Accuratezza, Controllo singolo campione</a:t>
            </a:r>
            <a:endParaRPr lang="it-IT" sz="1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972107-B97A-3B83-5DFD-3E8C962A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897" y="3421514"/>
            <a:ext cx="1103664" cy="111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706E38-ADBD-35AF-670F-D3B51892F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130" y="3254494"/>
            <a:ext cx="1192437" cy="261031"/>
          </a:xfrm>
          <a:prstGeom prst="rect">
            <a:avLst/>
          </a:prstGeom>
        </p:spPr>
      </p:pic>
      <p:sp>
        <p:nvSpPr>
          <p:cNvPr id="3" name="Freccia circolare a destra 2">
            <a:extLst>
              <a:ext uri="{FF2B5EF4-FFF2-40B4-BE49-F238E27FC236}">
                <a16:creationId xmlns:a16="http://schemas.microsoft.com/office/drawing/2014/main" id="{07661017-AC6C-DB8C-E247-60916790458C}"/>
              </a:ext>
            </a:extLst>
          </p:cNvPr>
          <p:cNvSpPr/>
          <p:nvPr/>
        </p:nvSpPr>
        <p:spPr>
          <a:xfrm rot="6515489" flipV="1">
            <a:off x="8165718" y="1574612"/>
            <a:ext cx="543358" cy="1775570"/>
          </a:xfrm>
          <a:prstGeom prst="curvedRightArrow">
            <a:avLst>
              <a:gd name="adj1" fmla="val 35397"/>
              <a:gd name="adj2" fmla="val 50000"/>
              <a:gd name="adj3" fmla="val 1684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0115F2-A873-E91B-DDAF-92150CC1CDCB}"/>
              </a:ext>
            </a:extLst>
          </p:cNvPr>
          <p:cNvSpPr txBox="1"/>
          <p:nvPr/>
        </p:nvSpPr>
        <p:spPr>
          <a:xfrm rot="467045">
            <a:off x="8064889" y="2925658"/>
            <a:ext cx="189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 Sesto?</a:t>
            </a:r>
          </a:p>
          <a:p>
            <a:pPr algn="ctr"/>
            <a:r>
              <a:rPr lang="it-IT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Benedetto ci sei?</a:t>
            </a:r>
          </a:p>
        </p:txBody>
      </p:sp>
      <p:sp>
        <p:nvSpPr>
          <p:cNvPr id="25" name="Rettangolo con angoli arrotondati 6">
            <a:extLst>
              <a:ext uri="{FF2B5EF4-FFF2-40B4-BE49-F238E27FC236}">
                <a16:creationId xmlns:a16="http://schemas.microsoft.com/office/drawing/2014/main" id="{7EDE751C-D280-CDEB-573D-D361D6413C19}"/>
              </a:ext>
            </a:extLst>
          </p:cNvPr>
          <p:cNvSpPr/>
          <p:nvPr/>
        </p:nvSpPr>
        <p:spPr>
          <a:xfrm>
            <a:off x="120763" y="4462808"/>
            <a:ext cx="6640763" cy="605421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Mineralizzatore e Distillatore per analisi KJELDAHL</a:t>
            </a:r>
          </a:p>
          <a:p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Azoto organico	 Ammoniaca (NH</a:t>
            </a:r>
            <a:r>
              <a:rPr lang="it-IT" sz="1400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)	 Ammonio (NH</a:t>
            </a:r>
            <a:r>
              <a:rPr lang="it-IT" sz="1400" baseline="-25000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it-IT" sz="1400" baseline="300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) </a:t>
            </a:r>
          </a:p>
        </p:txBody>
      </p:sp>
      <p:pic>
        <p:nvPicPr>
          <p:cNvPr id="26" name="Picture 6" descr="simple silhouette elephant outline&#10;">
            <a:hlinkClick r:id="rId7" action="ppaction://hlinksldjump"/>
            <a:extLst>
              <a:ext uri="{FF2B5EF4-FFF2-40B4-BE49-F238E27FC236}">
                <a16:creationId xmlns:a16="http://schemas.microsoft.com/office/drawing/2014/main" id="{0CD8939C-90EB-5D66-7E1A-5D4DBCA9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684" y="5170999"/>
            <a:ext cx="1096065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75E82F-313C-6FC2-89B2-AE1FFF05D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5285" y="4423317"/>
            <a:ext cx="545906" cy="865607"/>
          </a:xfrm>
          <a:prstGeom prst="rect">
            <a:avLst/>
          </a:prstGeom>
        </p:spPr>
      </p:pic>
      <p:sp>
        <p:nvSpPr>
          <p:cNvPr id="28" name="Rettangolo con angoli arrotondati 6">
            <a:extLst>
              <a:ext uri="{FF2B5EF4-FFF2-40B4-BE49-F238E27FC236}">
                <a16:creationId xmlns:a16="http://schemas.microsoft.com/office/drawing/2014/main" id="{9CDB4003-9ADD-933F-F701-9A1C65291486}"/>
              </a:ext>
            </a:extLst>
          </p:cNvPr>
          <p:cNvSpPr/>
          <p:nvPr/>
        </p:nvSpPr>
        <p:spPr>
          <a:xfrm>
            <a:off x="115841" y="5125919"/>
            <a:ext cx="6669444" cy="1197616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Muffola a Microonde</a:t>
            </a:r>
          </a:p>
          <a:p>
            <a:r>
              <a:rPr lang="it-IT" sz="1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Determinazioni</a:t>
            </a:r>
          </a:p>
          <a:p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Ceneri    Pretrattamento per Anioni e Cationi	</a:t>
            </a:r>
          </a:p>
          <a:p>
            <a:r>
              <a:rPr lang="it-IT" sz="1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</a:t>
            </a:r>
          </a:p>
          <a:p>
            <a:r>
              <a:rPr lang="it-IT" sz="1400" dirty="0">
                <a:solidFill>
                  <a:schemeClr val="accent6">
                    <a:lumMod val="50000"/>
                  </a:schemeClr>
                </a:solidFill>
              </a:rPr>
              <a:t>Durata Analisi, Ridotti consumi energeti</a:t>
            </a:r>
            <a:r>
              <a:rPr lang="it-IT" sz="1600" dirty="0"/>
              <a:t>ci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1D10876-1722-EDE6-9E10-CA37315B4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530" t="9725" r="4242"/>
          <a:stretch/>
        </p:blipFill>
        <p:spPr>
          <a:xfrm>
            <a:off x="6879022" y="5241532"/>
            <a:ext cx="1096066" cy="10531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802716-6339-FC06-0DE8-7766CFB2A6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459" y="1710263"/>
            <a:ext cx="1452875" cy="152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ED14FC-715C-A2F5-30D6-5B378768F39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79" t="10831" r="8617" b="14437"/>
          <a:stretch/>
        </p:blipFill>
        <p:spPr>
          <a:xfrm>
            <a:off x="5809356" y="1531990"/>
            <a:ext cx="884473" cy="3846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B86AA0-2325-E96F-5286-9E4660FCC4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7506" y="5507762"/>
            <a:ext cx="1441129" cy="65143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773DAC-B2E7-9FE3-7B76-A320A24642D1}"/>
              </a:ext>
            </a:extLst>
          </p:cNvPr>
          <p:cNvSpPr txBox="1"/>
          <p:nvPr/>
        </p:nvSpPr>
        <p:spPr>
          <a:xfrm>
            <a:off x="4615731" y="77845"/>
            <a:ext cx="2241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/>
              <a:t>FOE E-Circolare</a:t>
            </a:r>
          </a:p>
          <a:p>
            <a:pPr algn="ctr"/>
            <a:r>
              <a:rPr lang="it-IT" sz="1500" err="1"/>
              <a:t>Disba</a:t>
            </a:r>
            <a:r>
              <a:rPr lang="it-IT" sz="1500"/>
              <a:t> - Infrastrutture</a:t>
            </a:r>
          </a:p>
        </p:txBody>
      </p:sp>
    </p:spTree>
    <p:extLst>
      <p:ext uri="{BB962C8B-B14F-4D97-AF65-F5344CB8AC3E}">
        <p14:creationId xmlns:p14="http://schemas.microsoft.com/office/powerpoint/2010/main" val="52963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7" name="Picture 6" descr="simple silhouette elephant outline&#10;">
            <a:hlinkClick r:id="rId3" action="ppaction://hlinksldjump"/>
            <a:extLst>
              <a:ext uri="{FF2B5EF4-FFF2-40B4-BE49-F238E27FC236}">
                <a16:creationId xmlns:a16="http://schemas.microsoft.com/office/drawing/2014/main" id="{4C362B8E-A239-F1FE-B703-70D24CA8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3DF6AA0-04AD-613B-2F19-54C7B493EE1A}"/>
              </a:ext>
            </a:extLst>
          </p:cNvPr>
          <p:cNvSpPr/>
          <p:nvPr/>
        </p:nvSpPr>
        <p:spPr>
          <a:xfrm>
            <a:off x="127241" y="70912"/>
            <a:ext cx="6478838" cy="592210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Laboratorio terreni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77BCC1A-5FAE-7AC8-F694-EA8FB10D157A}"/>
              </a:ext>
            </a:extLst>
          </p:cNvPr>
          <p:cNvSpPr/>
          <p:nvPr/>
        </p:nvSpPr>
        <p:spPr>
          <a:xfrm>
            <a:off x="287084" y="1186655"/>
            <a:ext cx="6097838" cy="420760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it-IT" sz="2400">
                <a:latin typeface="Palatino Linotype"/>
              </a:rPr>
              <a:t>Analisi fisiche di suoli e substrati</a:t>
            </a:r>
            <a:endParaRPr lang="it-IT" sz="2400">
              <a:latin typeface="Palatino Linotype" panose="02040502050505030304" pitchFamily="18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7B4F728-1249-4761-2B6C-EFC1466529D5}"/>
              </a:ext>
            </a:extLst>
          </p:cNvPr>
          <p:cNvSpPr/>
          <p:nvPr/>
        </p:nvSpPr>
        <p:spPr>
          <a:xfrm>
            <a:off x="287083" y="1948654"/>
            <a:ext cx="6097838" cy="1058935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it-IT" sz="2600">
              <a:latin typeface="Palatino Linotype"/>
            </a:endParaRPr>
          </a:p>
          <a:p>
            <a:endParaRPr lang="it-IT" sz="600">
              <a:latin typeface="Palatino Linotype" panose="02040502050505030304" pitchFamily="18" charset="0"/>
            </a:endParaRPr>
          </a:p>
          <a:p>
            <a:endParaRPr lang="it-IT">
              <a:latin typeface="Palatino Linotype" panose="02040502050505030304" pitchFamily="18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6CB1359-9FE0-7635-B07D-ED098B54D8C1}"/>
              </a:ext>
            </a:extLst>
          </p:cNvPr>
          <p:cNvSpPr/>
          <p:nvPr/>
        </p:nvSpPr>
        <p:spPr>
          <a:xfrm>
            <a:off x="287083" y="3272629"/>
            <a:ext cx="6097838" cy="1458985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it-IT">
              <a:latin typeface="Palatino Linotype" panose="0204050205050503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CD100D-3137-7D70-2E67-7C3EDE35B96C}"/>
              </a:ext>
            </a:extLst>
          </p:cNvPr>
          <p:cNvSpPr txBox="1"/>
          <p:nvPr/>
        </p:nvSpPr>
        <p:spPr>
          <a:xfrm>
            <a:off x="409575" y="2362200"/>
            <a:ext cx="55435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FFFF"/>
                </a:solidFill>
                <a:latin typeface="Palatino Linotype"/>
              </a:rPr>
              <a:t>Determinazione:</a:t>
            </a:r>
            <a:r>
              <a:rPr lang="en-US">
                <a:latin typeface="Palatino Linotype"/>
              </a:rPr>
              <a:t>​</a:t>
            </a:r>
          </a:p>
          <a:p>
            <a:r>
              <a:rPr lang="it-IT">
                <a:solidFill>
                  <a:srgbClr val="FFFFFF"/>
                </a:solidFill>
                <a:latin typeface="Palatino Linotype"/>
              </a:rPr>
              <a:t>Analisi granulometrica terreni e substrati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F52013-6B63-ABFF-1459-DF01EC6F1612}"/>
              </a:ext>
            </a:extLst>
          </p:cNvPr>
          <p:cNvSpPr txBox="1"/>
          <p:nvPr/>
        </p:nvSpPr>
        <p:spPr>
          <a:xfrm>
            <a:off x="371475" y="3790950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FFFF"/>
                </a:solidFill>
                <a:latin typeface="Palatino Linotype"/>
              </a:rPr>
              <a:t>Determinazione:</a:t>
            </a:r>
            <a:r>
              <a:rPr lang="en-US">
                <a:latin typeface="Palatino Linotype"/>
              </a:rPr>
              <a:t>​</a:t>
            </a:r>
          </a:p>
          <a:p>
            <a:r>
              <a:rPr lang="it-IT">
                <a:solidFill>
                  <a:srgbClr val="FFFFFF"/>
                </a:solidFill>
                <a:latin typeface="Palatino Linotype"/>
              </a:rPr>
              <a:t>Curva di ritenzione idrica dei suoli, caratteristiche idrologiche dei terreni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88F5659-7557-60CF-ABE1-4BD40D2F1B7F}"/>
              </a:ext>
            </a:extLst>
          </p:cNvPr>
          <p:cNvSpPr txBox="1"/>
          <p:nvPr/>
        </p:nvSpPr>
        <p:spPr>
          <a:xfrm>
            <a:off x="295275" y="3276600"/>
            <a:ext cx="535305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600">
                <a:solidFill>
                  <a:srgbClr val="FFFFFF"/>
                </a:solidFill>
                <a:latin typeface="Palatino Linotype"/>
              </a:rPr>
              <a:t>Piastre di Richards</a:t>
            </a:r>
            <a:r>
              <a:rPr lang="it-IT" sz="2600">
                <a:latin typeface="Palatino Linotype"/>
              </a:rPr>
              <a:t>​</a:t>
            </a:r>
          </a:p>
          <a:p>
            <a:r>
              <a:rPr lang="it-IT">
                <a:latin typeface="Palatino Linotype"/>
              </a:rPr>
              <a:t>​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2DB2FF-A465-CE73-72E5-522EFFFEB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424" y="3658513"/>
            <a:ext cx="2941864" cy="228381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2C14A2-9D88-5B29-3F14-2C0D4B471498}"/>
              </a:ext>
            </a:extLst>
          </p:cNvPr>
          <p:cNvSpPr txBox="1"/>
          <p:nvPr/>
        </p:nvSpPr>
        <p:spPr>
          <a:xfrm>
            <a:off x="314325" y="1914525"/>
            <a:ext cx="27432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600">
                <a:solidFill>
                  <a:srgbClr val="FFFFFF"/>
                </a:solidFill>
                <a:latin typeface="Palatino Linotype"/>
              </a:rPr>
              <a:t>Vibrosetacciatore</a:t>
            </a:r>
            <a:r>
              <a:rPr lang="en-US" sz="2600">
                <a:latin typeface="Palatino Linotype"/>
              </a:rPr>
              <a:t>​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83FAE8-546A-A4D3-A6DF-0B4B25A35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8386" y="1757875"/>
            <a:ext cx="1039543" cy="79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8815C9-6CFB-87F0-5B3A-A2D193355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4603" y="2260694"/>
            <a:ext cx="1039543" cy="65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3BC73C-98A1-BD69-ADE1-37CC6F625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9003" y="1070734"/>
            <a:ext cx="1344561" cy="199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C6D4EF-A9CE-2BE0-852D-5CF3FD91F6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9743" y="1911762"/>
            <a:ext cx="1116356" cy="74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372B1D-7BD5-EE50-A405-DCD015E53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7475" y="3429000"/>
            <a:ext cx="2005710" cy="271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512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9854B40-22AF-C205-4950-F55909AA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803" y="2402399"/>
            <a:ext cx="1338196" cy="2324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8" name="Picture 6" descr="simple silhouette elephant outline&#10;">
            <a:hlinkClick r:id="rId4" action="ppaction://hlinksldjump"/>
            <a:extLst>
              <a:ext uri="{FF2B5EF4-FFF2-40B4-BE49-F238E27FC236}">
                <a16:creationId xmlns:a16="http://schemas.microsoft.com/office/drawing/2014/main" id="{B607460A-290D-890E-4349-2FC1D526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5723" y="5182375"/>
            <a:ext cx="987354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5DDCDD8-4E39-E534-EEAE-ECB2B162D412}"/>
              </a:ext>
            </a:extLst>
          </p:cNvPr>
          <p:cNvSpPr/>
          <p:nvPr/>
        </p:nvSpPr>
        <p:spPr>
          <a:xfrm>
            <a:off x="120764" y="162352"/>
            <a:ext cx="6640763" cy="6207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Laboratorio preparazioni campioni</a:t>
            </a:r>
          </a:p>
        </p:txBody>
      </p:sp>
      <p:pic>
        <p:nvPicPr>
          <p:cNvPr id="6" name="Picture 5" descr="A room with blue cabinets and a chair&#10;&#10;Description automatically generated">
            <a:extLst>
              <a:ext uri="{FF2B5EF4-FFF2-40B4-BE49-F238E27FC236}">
                <a16:creationId xmlns:a16="http://schemas.microsoft.com/office/drawing/2014/main" id="{AD71C4D4-874F-C424-3BA0-4FB9E7D36A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" t="-92" r="6771" b="92"/>
          <a:stretch/>
        </p:blipFill>
        <p:spPr>
          <a:xfrm>
            <a:off x="459247" y="2339226"/>
            <a:ext cx="5527561" cy="146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and person in a laboratory&#10;&#10;Description automatically generated">
            <a:extLst>
              <a:ext uri="{FF2B5EF4-FFF2-40B4-BE49-F238E27FC236}">
                <a16:creationId xmlns:a16="http://schemas.microsoft.com/office/drawing/2014/main" id="{E16B4F54-31F1-0971-D535-DFEF77DF37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r="26302"/>
          <a:stretch/>
        </p:blipFill>
        <p:spPr>
          <a:xfrm>
            <a:off x="7457173" y="1198456"/>
            <a:ext cx="4357876" cy="2077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tangolo con angoli arrotondati 3">
            <a:extLst>
              <a:ext uri="{FF2B5EF4-FFF2-40B4-BE49-F238E27FC236}">
                <a16:creationId xmlns:a16="http://schemas.microsoft.com/office/drawing/2014/main" id="{3AB50D4D-991E-9510-2A22-AB61DDD3A6A0}"/>
              </a:ext>
            </a:extLst>
          </p:cNvPr>
          <p:cNvSpPr/>
          <p:nvPr/>
        </p:nvSpPr>
        <p:spPr>
          <a:xfrm>
            <a:off x="120642" y="812857"/>
            <a:ext cx="6097838" cy="140822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Analisi chimiche e fisiche di prodotti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FOOD/NO-FOOD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Terreni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Ammendanti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Substrati</a:t>
            </a:r>
            <a:endParaRPr lang="it-IT" sz="1600" dirty="0">
              <a:latin typeface="Palatino Linotype" panose="02040502050505030304" pitchFamily="18" charset="0"/>
            </a:endParaRPr>
          </a:p>
        </p:txBody>
      </p:sp>
      <p:sp>
        <p:nvSpPr>
          <p:cNvPr id="7" name="Rettangolo con angoli arrotondati 3">
            <a:extLst>
              <a:ext uri="{FF2B5EF4-FFF2-40B4-BE49-F238E27FC236}">
                <a16:creationId xmlns:a16="http://schemas.microsoft.com/office/drawing/2014/main" id="{93551CF9-1F5D-B5F3-7174-5AD6A2BB9279}"/>
              </a:ext>
            </a:extLst>
          </p:cNvPr>
          <p:cNvSpPr/>
          <p:nvPr/>
        </p:nvSpPr>
        <p:spPr>
          <a:xfrm>
            <a:off x="120642" y="3932811"/>
            <a:ext cx="6097838" cy="98960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Mulino</a:t>
            </a:r>
          </a:p>
          <a:p>
            <a:r>
              <a:rPr lang="it-IT" sz="1600" dirty="0"/>
              <a:t>Frantumazione a coltelli, Setacci differenziati, Velocità variabile</a:t>
            </a:r>
          </a:p>
          <a:p>
            <a:r>
              <a:rPr lang="it-IT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600" dirty="0"/>
              <a:t>Elevata capacità di lavoro, Facile Pulizia</a:t>
            </a:r>
          </a:p>
        </p:txBody>
      </p:sp>
      <p:sp>
        <p:nvSpPr>
          <p:cNvPr id="9" name="Rettangolo con angoli arrotondati 3">
            <a:extLst>
              <a:ext uri="{FF2B5EF4-FFF2-40B4-BE49-F238E27FC236}">
                <a16:creationId xmlns:a16="http://schemas.microsoft.com/office/drawing/2014/main" id="{74BC5A6A-76D9-F723-0B9D-1FCBC8DDA0BF}"/>
              </a:ext>
            </a:extLst>
          </p:cNvPr>
          <p:cNvSpPr/>
          <p:nvPr/>
        </p:nvSpPr>
        <p:spPr>
          <a:xfrm>
            <a:off x="96169" y="4995837"/>
            <a:ext cx="6097838" cy="12843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Mulino Analitico</a:t>
            </a:r>
          </a:p>
          <a:p>
            <a:r>
              <a:rPr lang="it-IT" sz="1600" dirty="0"/>
              <a:t>Macinazione ad impatto per triturare materiale fragile</a:t>
            </a:r>
          </a:p>
          <a:p>
            <a:r>
              <a:rPr lang="it-IT" sz="1600" dirty="0"/>
              <a:t>Macinazione ad impatto per triturare materiale fibroso</a:t>
            </a:r>
          </a:p>
          <a:p>
            <a:r>
              <a:rPr lang="it-IT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600" dirty="0"/>
              <a:t>Possibilità di accoppiarlo a </a:t>
            </a:r>
            <a:r>
              <a:rPr lang="it-IT" sz="1600" dirty="0" err="1"/>
              <a:t>ghiacchio</a:t>
            </a:r>
            <a:r>
              <a:rPr lang="it-IT" sz="1600" dirty="0"/>
              <a:t> secco e Azoto liquido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89075-F43D-6EAA-0477-F644E80B5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0992" y="4908121"/>
            <a:ext cx="655335" cy="1275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82797E-8410-E9C3-84C9-04D9D3F828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1376" y="4134125"/>
            <a:ext cx="4341701" cy="93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51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7" name="Picture 6" descr="simple silhouette elephant outline&#10;">
            <a:hlinkClick r:id="rId3" action="ppaction://hlinksldjump"/>
            <a:extLst>
              <a:ext uri="{FF2B5EF4-FFF2-40B4-BE49-F238E27FC236}">
                <a16:creationId xmlns:a16="http://schemas.microsoft.com/office/drawing/2014/main" id="{8FA6A465-D7C9-F59B-0014-57AA8AE5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36" y="50285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BAFB5DC-39D9-20F4-FED5-85AC940CEE88}"/>
              </a:ext>
            </a:extLst>
          </p:cNvPr>
          <p:cNvSpPr/>
          <p:nvPr/>
        </p:nvSpPr>
        <p:spPr>
          <a:xfrm>
            <a:off x="120764" y="162352"/>
            <a:ext cx="6993100" cy="620785"/>
          </a:xfrm>
          <a:prstGeom prst="roundRect">
            <a:avLst/>
          </a:prstGeom>
          <a:solidFill>
            <a:srgbClr val="329B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>
                <a:latin typeface="Palatino Linotype" panose="02040502050505030304" pitchFamily="18" charset="0"/>
              </a:rPr>
              <a:t>Laboratorio Agricoltura di Precisione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43B3382-BD66-F027-0CFC-D407B934F0C5}"/>
              </a:ext>
            </a:extLst>
          </p:cNvPr>
          <p:cNvGrpSpPr/>
          <p:nvPr/>
        </p:nvGrpSpPr>
        <p:grpSpPr>
          <a:xfrm>
            <a:off x="6316148" y="1116984"/>
            <a:ext cx="5840755" cy="5109928"/>
            <a:chOff x="91218" y="1117988"/>
            <a:chExt cx="5840755" cy="5109928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1D8AB04-385D-2974-F4CE-A72B152AF6D8}"/>
                </a:ext>
              </a:extLst>
            </p:cNvPr>
            <p:cNvSpPr txBox="1"/>
            <p:nvPr/>
          </p:nvSpPr>
          <p:spPr>
            <a:xfrm>
              <a:off x="3569735" y="5858584"/>
              <a:ext cx="1718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 Caproni</a:t>
              </a:r>
            </a:p>
          </p:txBody>
        </p:sp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D6245526-11B0-7987-CDE5-CB88FEB21C10}"/>
                </a:ext>
              </a:extLst>
            </p:cNvPr>
            <p:cNvSpPr/>
            <p:nvPr/>
          </p:nvSpPr>
          <p:spPr>
            <a:xfrm>
              <a:off x="4069536" y="5006374"/>
              <a:ext cx="448056" cy="839983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con angoli arrotondati 3">
              <a:extLst>
                <a:ext uri="{FF2B5EF4-FFF2-40B4-BE49-F238E27FC236}">
                  <a16:creationId xmlns:a16="http://schemas.microsoft.com/office/drawing/2014/main" id="{B24DB415-D8A0-CEB4-A3A0-30241D72D6B6}"/>
                </a:ext>
              </a:extLst>
            </p:cNvPr>
            <p:cNvSpPr/>
            <p:nvPr/>
          </p:nvSpPr>
          <p:spPr>
            <a:xfrm>
              <a:off x="91218" y="1650203"/>
              <a:ext cx="4581366" cy="1072294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>
                  <a:solidFill>
                    <a:schemeClr val="bg1"/>
                  </a:solidFill>
                  <a:latin typeface="Palatino Linotype" panose="02040502050505030304" pitchFamily="18" charset="0"/>
                </a:rPr>
                <a:t>Analizzatori ad infrarosso</a:t>
              </a:r>
            </a:p>
            <a:p>
              <a:r>
                <a:rPr lang="it-IT" sz="1600" u="sng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Determinazione:</a:t>
              </a:r>
            </a:p>
            <a:p>
              <a:r>
                <a:rPr lang="it-IT" sz="1600"/>
                <a:t>Misurazione degli scambi gassosi di CO2/H2O</a:t>
              </a:r>
            </a:p>
            <a:p>
              <a:r>
                <a:rPr lang="it-IT" sz="1600"/>
                <a:t>Misurazione della fluorescenza fogliare</a:t>
              </a:r>
            </a:p>
          </p:txBody>
        </p:sp>
        <p:sp>
          <p:nvSpPr>
            <p:cNvPr id="17" name="Rettangolo con angoli arrotondati 3">
              <a:extLst>
                <a:ext uri="{FF2B5EF4-FFF2-40B4-BE49-F238E27FC236}">
                  <a16:creationId xmlns:a16="http://schemas.microsoft.com/office/drawing/2014/main" id="{84BA5B0C-6DA8-3CB7-2B94-64F2129BDEAA}"/>
                </a:ext>
              </a:extLst>
            </p:cNvPr>
            <p:cNvSpPr/>
            <p:nvPr/>
          </p:nvSpPr>
          <p:spPr>
            <a:xfrm>
              <a:off x="101313" y="2794184"/>
              <a:ext cx="4581366" cy="1072294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>
                  <a:solidFill>
                    <a:schemeClr val="bg1"/>
                  </a:solidFill>
                  <a:latin typeface="Palatino Linotype" panose="02040502050505030304" pitchFamily="18" charset="0"/>
                </a:rPr>
                <a:t>Analizzatori contenuto di clorofilla</a:t>
              </a:r>
            </a:p>
            <a:p>
              <a:r>
                <a:rPr lang="it-IT" sz="1600" u="sng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Determinazione:</a:t>
              </a:r>
            </a:p>
            <a:p>
              <a:r>
                <a:rPr lang="it-IT" sz="1600"/>
                <a:t>Misurazione portatile e non distruttiva del contenuto di clorofilla delle foglie</a:t>
              </a:r>
            </a:p>
          </p:txBody>
        </p:sp>
        <p:sp>
          <p:nvSpPr>
            <p:cNvPr id="18" name="Rettangolo con angoli arrotondati 3">
              <a:extLst>
                <a:ext uri="{FF2B5EF4-FFF2-40B4-BE49-F238E27FC236}">
                  <a16:creationId xmlns:a16="http://schemas.microsoft.com/office/drawing/2014/main" id="{D4FE85D6-D163-7C00-E94D-717846486B49}"/>
                </a:ext>
              </a:extLst>
            </p:cNvPr>
            <p:cNvSpPr/>
            <p:nvPr/>
          </p:nvSpPr>
          <p:spPr>
            <a:xfrm>
              <a:off x="120764" y="3931250"/>
              <a:ext cx="4581366" cy="1072294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Spettroradiometro</a:t>
              </a:r>
              <a:endParaRPr lang="it-IT" b="1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r>
                <a:rPr lang="it-IT" sz="1600" u="sng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Determinazione:</a:t>
              </a:r>
            </a:p>
            <a:p>
              <a:r>
                <a:rPr lang="it-IT" sz="1600"/>
                <a:t>Analisi spettrale della luce nel campo UV, visibile e vicino infrarosso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CEAB1CF-D60B-823A-0ED1-292B12262D00}"/>
                </a:ext>
              </a:extLst>
            </p:cNvPr>
            <p:cNvSpPr txBox="1"/>
            <p:nvPr/>
          </p:nvSpPr>
          <p:spPr>
            <a:xfrm>
              <a:off x="352894" y="1117988"/>
              <a:ext cx="4045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Palatino Linotype" panose="02040502050505030304" pitchFamily="18" charset="0"/>
                </a:rPr>
                <a:t>SENSORISTICA PROSSIMALE</a:t>
              </a:r>
              <a:endParaRPr lang="it-IT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1BD57B58-FC57-DD8D-CE94-C7D3CCEAA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799" t="6669" r="17074" b="20088"/>
            <a:stretch/>
          </p:blipFill>
          <p:spPr>
            <a:xfrm>
              <a:off x="4738044" y="4080695"/>
              <a:ext cx="1193929" cy="871471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33230EFF-EF78-880A-CD68-DC39652CA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612" t="1888" r="37716" b="2296"/>
            <a:stretch/>
          </p:blipFill>
          <p:spPr>
            <a:xfrm>
              <a:off x="4864723" y="2821731"/>
              <a:ext cx="594211" cy="1082861"/>
            </a:xfrm>
            <a:prstGeom prst="rect">
              <a:avLst/>
            </a:prstGeom>
          </p:spPr>
        </p:pic>
        <p:pic>
          <p:nvPicPr>
            <p:cNvPr id="1026" name="Picture 2" descr="LI-6400/XT | Support">
              <a:extLst>
                <a:ext uri="{FF2B5EF4-FFF2-40B4-BE49-F238E27FC236}">
                  <a16:creationId xmlns:a16="http://schemas.microsoft.com/office/drawing/2014/main" id="{BAB08B15-59CD-4F4D-DBD7-B11B3D0308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3" t="7323" r="16893" b="7253"/>
            <a:stretch/>
          </p:blipFill>
          <p:spPr bwMode="auto">
            <a:xfrm>
              <a:off x="4726272" y="1667184"/>
              <a:ext cx="1096067" cy="105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14">
            <a:extLst>
              <a:ext uri="{FF2B5EF4-FFF2-40B4-BE49-F238E27FC236}">
                <a16:creationId xmlns:a16="http://schemas.microsoft.com/office/drawing/2014/main" id="{1B8AA9EA-D42C-31DE-5EA7-9B304DF68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5204" y="1672054"/>
            <a:ext cx="532169" cy="9063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12DAC0F-D80C-0FD9-C339-F00C573F5A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6671" y="1754393"/>
            <a:ext cx="795099" cy="6031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EFCCE2-F391-CB0C-44F3-C3819D1BD309}"/>
              </a:ext>
            </a:extLst>
          </p:cNvPr>
          <p:cNvSpPr txBox="1"/>
          <p:nvPr/>
        </p:nvSpPr>
        <p:spPr>
          <a:xfrm>
            <a:off x="5248334" y="2485317"/>
            <a:ext cx="136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Low cost</a:t>
            </a:r>
          </a:p>
          <a:p>
            <a:r>
              <a:rPr lang="it-IT" sz="1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 Caproni e Cinghialotti</a:t>
            </a:r>
          </a:p>
        </p:txBody>
      </p:sp>
      <p:sp>
        <p:nvSpPr>
          <p:cNvPr id="3" name="Freccia circolare a sinistra 2">
            <a:extLst>
              <a:ext uri="{FF2B5EF4-FFF2-40B4-BE49-F238E27FC236}">
                <a16:creationId xmlns:a16="http://schemas.microsoft.com/office/drawing/2014/main" id="{4961D93F-37DE-5A07-1FD3-CCBEEF923D27}"/>
              </a:ext>
            </a:extLst>
          </p:cNvPr>
          <p:cNvSpPr/>
          <p:nvPr/>
        </p:nvSpPr>
        <p:spPr>
          <a:xfrm rot="16368932">
            <a:off x="4592536" y="722408"/>
            <a:ext cx="528649" cy="153026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B9F507C-AF8E-6A5D-BE48-C0947683D3C6}"/>
              </a:ext>
            </a:extLst>
          </p:cNvPr>
          <p:cNvSpPr txBox="1"/>
          <p:nvPr/>
        </p:nvSpPr>
        <p:spPr>
          <a:xfrm>
            <a:off x="416622" y="1116984"/>
            <a:ext cx="3609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SENSORISTICA DA REMOTO</a:t>
            </a:r>
            <a:endParaRPr lang="it-IT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ttangolo con angoli arrotondati 3">
            <a:extLst>
              <a:ext uri="{FF2B5EF4-FFF2-40B4-BE49-F238E27FC236}">
                <a16:creationId xmlns:a16="http://schemas.microsoft.com/office/drawing/2014/main" id="{FB3FEAE5-596E-EDD7-582F-B0AF8D052BCE}"/>
              </a:ext>
            </a:extLst>
          </p:cNvPr>
          <p:cNvSpPr/>
          <p:nvPr/>
        </p:nvSpPr>
        <p:spPr>
          <a:xfrm>
            <a:off x="77125" y="1619930"/>
            <a:ext cx="4581366" cy="10722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Camera Iperspettrale</a:t>
            </a:r>
          </a:p>
          <a:p>
            <a:r>
              <a:rPr lang="it-IT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Determinazione:</a:t>
            </a:r>
          </a:p>
          <a:p>
            <a:r>
              <a:rPr lang="it-IT" sz="1600" dirty="0"/>
              <a:t>Ricostruzione della firma continua dello spettro elettromagnetico </a:t>
            </a:r>
          </a:p>
        </p:txBody>
      </p:sp>
      <p:sp>
        <p:nvSpPr>
          <p:cNvPr id="23" name="Rettangolo con angoli arrotondati 3">
            <a:extLst>
              <a:ext uri="{FF2B5EF4-FFF2-40B4-BE49-F238E27FC236}">
                <a16:creationId xmlns:a16="http://schemas.microsoft.com/office/drawing/2014/main" id="{83588D78-6B08-A02F-76D9-2209FFEB77CB}"/>
              </a:ext>
            </a:extLst>
          </p:cNvPr>
          <p:cNvSpPr/>
          <p:nvPr/>
        </p:nvSpPr>
        <p:spPr>
          <a:xfrm>
            <a:off x="77125" y="4029252"/>
            <a:ext cx="4581366" cy="9030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Ricevitore GNSS ad alta precisione</a:t>
            </a:r>
          </a:p>
          <a:p>
            <a:r>
              <a:rPr lang="it-IT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Determinazione:</a:t>
            </a:r>
          </a:p>
          <a:p>
            <a:r>
              <a:rPr lang="it-IT" sz="1600" dirty="0"/>
              <a:t>Ricevitore GNSS con precisione centimetrica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C14E25B-397C-6AA3-B30C-275E9BC5F11B}"/>
              </a:ext>
            </a:extLst>
          </p:cNvPr>
          <p:cNvSpPr txBox="1"/>
          <p:nvPr/>
        </p:nvSpPr>
        <p:spPr>
          <a:xfrm>
            <a:off x="1576517" y="4963650"/>
            <a:ext cx="1717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SOFTWARE</a:t>
            </a:r>
            <a:endParaRPr lang="it-IT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ttangolo con angoli arrotondati 3">
            <a:extLst>
              <a:ext uri="{FF2B5EF4-FFF2-40B4-BE49-F238E27FC236}">
                <a16:creationId xmlns:a16="http://schemas.microsoft.com/office/drawing/2014/main" id="{E4EFE7DF-6BD2-5239-E171-EB6A90BEB1E1}"/>
              </a:ext>
            </a:extLst>
          </p:cNvPr>
          <p:cNvSpPr/>
          <p:nvPr/>
        </p:nvSpPr>
        <p:spPr>
          <a:xfrm>
            <a:off x="77125" y="5299073"/>
            <a:ext cx="4581366" cy="8809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Fotogrammetria</a:t>
            </a:r>
          </a:p>
          <a:p>
            <a:r>
              <a:rPr lang="it-IT" sz="1600" dirty="0">
                <a:solidFill>
                  <a:schemeClr val="bg1"/>
                </a:solidFill>
              </a:rPr>
              <a:t>Cube-3D </a:t>
            </a:r>
            <a:r>
              <a:rPr lang="it-IT" sz="1600" dirty="0" err="1">
                <a:solidFill>
                  <a:schemeClr val="bg1"/>
                </a:solidFill>
              </a:rPr>
              <a:t>Stonex</a:t>
            </a:r>
            <a:endParaRPr lang="it-IT" sz="1600" dirty="0">
              <a:solidFill>
                <a:schemeClr val="bg1"/>
              </a:solidFill>
            </a:endParaRPr>
          </a:p>
          <a:p>
            <a:r>
              <a:rPr lang="it-IT" sz="1600" dirty="0" err="1">
                <a:solidFill>
                  <a:schemeClr val="bg1"/>
                </a:solidFill>
              </a:rPr>
              <a:t>Agisoft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Metashape</a:t>
            </a:r>
            <a:endParaRPr lang="it-IT" sz="1600" dirty="0"/>
          </a:p>
        </p:txBody>
      </p:sp>
      <p:pic>
        <p:nvPicPr>
          <p:cNvPr id="31" name="Immagine 30" descr="Immagine che contiene gadget, Dispositivo elettronico, Cellulare, smartphone&#10;&#10;Descrizione generata automaticamente">
            <a:extLst>
              <a:ext uri="{FF2B5EF4-FFF2-40B4-BE49-F238E27FC236}">
                <a16:creationId xmlns:a16="http://schemas.microsoft.com/office/drawing/2014/main" id="{DAFE4A49-4AE8-D780-6811-AC02B94F02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7346"/>
          <a:stretch/>
        </p:blipFill>
        <p:spPr>
          <a:xfrm>
            <a:off x="4814013" y="4115393"/>
            <a:ext cx="618773" cy="718435"/>
          </a:xfrm>
          <a:prstGeom prst="rect">
            <a:avLst/>
          </a:prstGeom>
        </p:spPr>
      </p:pic>
      <p:pic>
        <p:nvPicPr>
          <p:cNvPr id="32" name="Picture 9" descr="A light fixture with a camera on top of it&#10;&#10;Description automatically generated with medium confidence">
            <a:extLst>
              <a:ext uri="{FF2B5EF4-FFF2-40B4-BE49-F238E27FC236}">
                <a16:creationId xmlns:a16="http://schemas.microsoft.com/office/drawing/2014/main" id="{B36FC3E5-C4D3-CBB1-5CD4-2FF3D60745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0" b="22482"/>
          <a:stretch/>
        </p:blipFill>
        <p:spPr>
          <a:xfrm>
            <a:off x="2174148" y="2835383"/>
            <a:ext cx="1275998" cy="1029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2" descr="A close-up of a white foam tray with small green and purple fruits&#10;&#10;Description automatically generated with medium confidence">
            <a:extLst>
              <a:ext uri="{FF2B5EF4-FFF2-40B4-BE49-F238E27FC236}">
                <a16:creationId xmlns:a16="http://schemas.microsoft.com/office/drawing/2014/main" id="{BA013A24-7F98-9111-CC91-74176A33ADD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9" t="15529" r="21509" b="40875"/>
          <a:stretch/>
        </p:blipFill>
        <p:spPr>
          <a:xfrm>
            <a:off x="3664276" y="2839540"/>
            <a:ext cx="1275999" cy="1025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magine 33" descr="Immagine che contiene interno, muro, computer, persona&#10;&#10;Descrizione generata automaticamente">
            <a:extLst>
              <a:ext uri="{FF2B5EF4-FFF2-40B4-BE49-F238E27FC236}">
                <a16:creationId xmlns:a16="http://schemas.microsoft.com/office/drawing/2014/main" id="{AD55E661-315A-3D12-0A5C-982492415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4" y="2829839"/>
            <a:ext cx="1839254" cy="103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9521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Widescreen</PresentationFormat>
  <Paragraphs>233</Paragraphs>
  <Slides>13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Palatino</vt:lpstr>
      <vt:lpstr>Palatino Linotype</vt:lpstr>
      <vt:lpstr>Perpetua Titling MT</vt:lpstr>
      <vt:lpstr>Source Sans Pro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EZIO RIGGI</dc:creator>
  <cp:lastModifiedBy>GIOVANNI AVOLA</cp:lastModifiedBy>
  <cp:revision>1</cp:revision>
  <dcterms:created xsi:type="dcterms:W3CDTF">2024-04-03T09:03:12Z</dcterms:created>
  <dcterms:modified xsi:type="dcterms:W3CDTF">2024-04-08T12:43:46Z</dcterms:modified>
</cp:coreProperties>
</file>