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notesMasterIdLst>
    <p:notesMasterId r:id="rId8"/>
  </p:notesMasterIdLst>
  <p:sldIdLst>
    <p:sldId id="256" r:id="rId2"/>
    <p:sldId id="258" r:id="rId3"/>
    <p:sldId id="257" r:id="rId4"/>
    <p:sldId id="262" r:id="rId5"/>
    <p:sldId id="273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6A7A4B"/>
    <a:srgbClr val="90C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44904-E110-EA46-8E1E-96C2A8B976FE}" v="256" dt="2024-04-09T09:00:01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6197"/>
  </p:normalViewPr>
  <p:slideViewPr>
    <p:cSldViewPr snapToGrid="0">
      <p:cViewPr varScale="1">
        <p:scale>
          <a:sx n="114" d="100"/>
          <a:sy n="114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GNONI ENRICO" userId="90afa2d5-c10c-4afd-8928-79c982564ce0" providerId="ADAL" clId="{60A1BFF1-04BD-9A48-B76E-EDCDF753C0D9}"/>
    <pc:docChg chg="undo custSel addSld modSld">
      <pc:chgData name="VAGNONI ENRICO" userId="90afa2d5-c10c-4afd-8928-79c982564ce0" providerId="ADAL" clId="{60A1BFF1-04BD-9A48-B76E-EDCDF753C0D9}" dt="2024-02-21T15:28:41.852" v="1489" actId="14100"/>
      <pc:docMkLst>
        <pc:docMk/>
      </pc:docMkLst>
      <pc:sldChg chg="modSp">
        <pc:chgData name="VAGNONI ENRICO" userId="90afa2d5-c10c-4afd-8928-79c982564ce0" providerId="ADAL" clId="{60A1BFF1-04BD-9A48-B76E-EDCDF753C0D9}" dt="2024-02-21T15:26:35.024" v="1470" actId="1076"/>
        <pc:sldMkLst>
          <pc:docMk/>
          <pc:sldMk cId="2428125539" sldId="256"/>
        </pc:sldMkLst>
        <pc:picChg chg="mod">
          <ac:chgData name="VAGNONI ENRICO" userId="90afa2d5-c10c-4afd-8928-79c982564ce0" providerId="ADAL" clId="{60A1BFF1-04BD-9A48-B76E-EDCDF753C0D9}" dt="2024-02-21T15:26:35.024" v="1470" actId="1076"/>
          <ac:picMkLst>
            <pc:docMk/>
            <pc:sldMk cId="2428125539" sldId="256"/>
            <ac:picMk id="8" creationId="{0D9656E4-C446-93C7-FFE3-B86298193007}"/>
          </ac:picMkLst>
        </pc:picChg>
        <pc:picChg chg="mod">
          <ac:chgData name="VAGNONI ENRICO" userId="90afa2d5-c10c-4afd-8928-79c982564ce0" providerId="ADAL" clId="{60A1BFF1-04BD-9A48-B76E-EDCDF753C0D9}" dt="2024-02-21T15:26:35.024" v="1470" actId="1076"/>
          <ac:picMkLst>
            <pc:docMk/>
            <pc:sldMk cId="2428125539" sldId="256"/>
            <ac:picMk id="1034" creationId="{7EB84600-99C4-67F5-521C-E2AA3E454C4B}"/>
          </ac:picMkLst>
        </pc:picChg>
      </pc:sldChg>
      <pc:sldChg chg="modSp mod">
        <pc:chgData name="VAGNONI ENRICO" userId="90afa2d5-c10c-4afd-8928-79c982564ce0" providerId="ADAL" clId="{60A1BFF1-04BD-9A48-B76E-EDCDF753C0D9}" dt="2024-02-21T09:46:31.416" v="15" actId="114"/>
        <pc:sldMkLst>
          <pc:docMk/>
          <pc:sldMk cId="912751286" sldId="270"/>
        </pc:sldMkLst>
        <pc:spChg chg="mod">
          <ac:chgData name="VAGNONI ENRICO" userId="90afa2d5-c10c-4afd-8928-79c982564ce0" providerId="ADAL" clId="{60A1BFF1-04BD-9A48-B76E-EDCDF753C0D9}" dt="2024-02-21T09:46:31.416" v="15" actId="114"/>
          <ac:spMkLst>
            <pc:docMk/>
            <pc:sldMk cId="912751286" sldId="270"/>
            <ac:spMk id="3" creationId="{F7137416-CC50-00DF-49FB-D7B971256053}"/>
          </ac:spMkLst>
        </pc:spChg>
      </pc:sldChg>
      <pc:sldChg chg="addSp delSp modSp new mod">
        <pc:chgData name="VAGNONI ENRICO" userId="90afa2d5-c10c-4afd-8928-79c982564ce0" providerId="ADAL" clId="{60A1BFF1-04BD-9A48-B76E-EDCDF753C0D9}" dt="2024-02-21T14:55:47.517" v="1257" actId="1076"/>
        <pc:sldMkLst>
          <pc:docMk/>
          <pc:sldMk cId="3928902659" sldId="273"/>
        </pc:sldMkLst>
        <pc:spChg chg="mod">
          <ac:chgData name="VAGNONI ENRICO" userId="90afa2d5-c10c-4afd-8928-79c982564ce0" providerId="ADAL" clId="{60A1BFF1-04BD-9A48-B76E-EDCDF753C0D9}" dt="2024-02-21T14:55:47.517" v="1257" actId="1076"/>
          <ac:spMkLst>
            <pc:docMk/>
            <pc:sldMk cId="3928902659" sldId="273"/>
            <ac:spMk id="2" creationId="{21AC5092-3AF7-5208-0E60-7D3A2B62C906}"/>
          </ac:spMkLst>
        </pc:spChg>
        <pc:spChg chg="del">
          <ac:chgData name="VAGNONI ENRICO" userId="90afa2d5-c10c-4afd-8928-79c982564ce0" providerId="ADAL" clId="{60A1BFF1-04BD-9A48-B76E-EDCDF753C0D9}" dt="2024-02-21T14:15:32.958" v="57" actId="478"/>
          <ac:spMkLst>
            <pc:docMk/>
            <pc:sldMk cId="3928902659" sldId="273"/>
            <ac:spMk id="3" creationId="{A45CE8BF-DA4B-298E-8296-9BED4932B2B8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12" creationId="{BC71DD7A-EC8A-46E9-15C5-1055DC9DD396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14" creationId="{52228969-0C2A-7B01-D1AF-52B8C1943FD8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15" creationId="{7399C726-DDB6-9A63-6100-C3E594EA78D3}"/>
          </ac:spMkLst>
        </pc:spChg>
        <pc:spChg chg="add del mod">
          <ac:chgData name="VAGNONI ENRICO" userId="90afa2d5-c10c-4afd-8928-79c982564ce0" providerId="ADAL" clId="{60A1BFF1-04BD-9A48-B76E-EDCDF753C0D9}" dt="2024-02-21T14:26:27.656" v="572" actId="478"/>
          <ac:spMkLst>
            <pc:docMk/>
            <pc:sldMk cId="3928902659" sldId="273"/>
            <ac:spMk id="19" creationId="{9564C77F-0C89-FF0C-1FBA-9113991099F4}"/>
          </ac:spMkLst>
        </pc:spChg>
        <pc:spChg chg="add del mod">
          <ac:chgData name="VAGNONI ENRICO" userId="90afa2d5-c10c-4afd-8928-79c982564ce0" providerId="ADAL" clId="{60A1BFF1-04BD-9A48-B76E-EDCDF753C0D9}" dt="2024-02-21T14:26:29.792" v="573" actId="478"/>
          <ac:spMkLst>
            <pc:docMk/>
            <pc:sldMk cId="3928902659" sldId="273"/>
            <ac:spMk id="20" creationId="{5567BC58-5E27-DEB2-6F98-CA42F468EF9C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21" creationId="{B20881AD-020A-46B0-7ADD-97C9B177F479}"/>
          </ac:spMkLst>
        </pc:spChg>
        <pc:spChg chg="add mod">
          <ac:chgData name="VAGNONI ENRICO" userId="90afa2d5-c10c-4afd-8928-79c982564ce0" providerId="ADAL" clId="{60A1BFF1-04BD-9A48-B76E-EDCDF753C0D9}" dt="2024-02-21T14:55:42.701" v="1256" actId="1076"/>
          <ac:spMkLst>
            <pc:docMk/>
            <pc:sldMk cId="3928902659" sldId="273"/>
            <ac:spMk id="22" creationId="{A4A0EDEF-F92E-744C-D733-5109F06233CF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24" creationId="{76DE8D98-B1FE-8E5C-B87F-E22B91E769C6}"/>
          </ac:spMkLst>
        </pc:spChg>
        <pc:spChg chg="add del mod">
          <ac:chgData name="VAGNONI ENRICO" userId="90afa2d5-c10c-4afd-8928-79c982564ce0" providerId="ADAL" clId="{60A1BFF1-04BD-9A48-B76E-EDCDF753C0D9}" dt="2024-02-21T14:26:26.456" v="571" actId="478"/>
          <ac:spMkLst>
            <pc:docMk/>
            <pc:sldMk cId="3928902659" sldId="273"/>
            <ac:spMk id="25" creationId="{2D250030-E5BB-2B19-C26F-3A31BD93644B}"/>
          </ac:spMkLst>
        </pc:spChg>
        <pc:spChg chg="add del mod">
          <ac:chgData name="VAGNONI ENRICO" userId="90afa2d5-c10c-4afd-8928-79c982564ce0" providerId="ADAL" clId="{60A1BFF1-04BD-9A48-B76E-EDCDF753C0D9}" dt="2024-02-21T14:27:08.222" v="578" actId="478"/>
          <ac:spMkLst>
            <pc:docMk/>
            <pc:sldMk cId="3928902659" sldId="273"/>
            <ac:spMk id="30" creationId="{F7D9F646-8591-0280-1A2D-BDB1F0BC9467}"/>
          </ac:spMkLst>
        </pc:spChg>
        <pc:spChg chg="add del mod">
          <ac:chgData name="VAGNONI ENRICO" userId="90afa2d5-c10c-4afd-8928-79c982564ce0" providerId="ADAL" clId="{60A1BFF1-04BD-9A48-B76E-EDCDF753C0D9}" dt="2024-02-21T14:35:46.950" v="817" actId="478"/>
          <ac:spMkLst>
            <pc:docMk/>
            <pc:sldMk cId="3928902659" sldId="273"/>
            <ac:spMk id="31" creationId="{27DA48D5-4050-DF7C-16E9-049123F36C12}"/>
          </ac:spMkLst>
        </pc:spChg>
        <pc:spChg chg="add del mod">
          <ac:chgData name="VAGNONI ENRICO" userId="90afa2d5-c10c-4afd-8928-79c982564ce0" providerId="ADAL" clId="{60A1BFF1-04BD-9A48-B76E-EDCDF753C0D9}" dt="2024-02-21T14:39:42.686" v="927" actId="478"/>
          <ac:spMkLst>
            <pc:docMk/>
            <pc:sldMk cId="3928902659" sldId="273"/>
            <ac:spMk id="33" creationId="{A25298F8-D547-1564-4A63-202F0DB762C7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35" creationId="{20748DF5-020C-5804-7621-7A03A38C2B39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44" creationId="{E43888DD-3F7C-9786-AB60-B11243693795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45" creationId="{7D54EA34-33CF-7CC8-D02B-36E512A95CF6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46" creationId="{B86C8821-6144-1C54-5B43-CAB845360342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47" creationId="{1CE69D53-30E4-A528-3CB0-068E5CB547E8}"/>
          </ac:spMkLst>
        </pc:spChg>
        <pc:spChg chg="add del mod">
          <ac:chgData name="VAGNONI ENRICO" userId="90afa2d5-c10c-4afd-8928-79c982564ce0" providerId="ADAL" clId="{60A1BFF1-04BD-9A48-B76E-EDCDF753C0D9}" dt="2024-02-21T14:37:37.133" v="831" actId="478"/>
          <ac:spMkLst>
            <pc:docMk/>
            <pc:sldMk cId="3928902659" sldId="273"/>
            <ac:spMk id="48" creationId="{26A46ED4-33E4-3EF2-E8C5-73EECF0B9213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49" creationId="{D8C48EB3-7158-8F2F-8053-A306581D77E5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57" creationId="{15285A8B-5C1D-19EF-0185-0C0C9B7843DB}"/>
          </ac:spMkLst>
        </pc:spChg>
        <pc:spChg chg="add mod">
          <ac:chgData name="VAGNONI ENRICO" userId="90afa2d5-c10c-4afd-8928-79c982564ce0" providerId="ADAL" clId="{60A1BFF1-04BD-9A48-B76E-EDCDF753C0D9}" dt="2024-02-21T14:55:33.664" v="1254" actId="1035"/>
          <ac:spMkLst>
            <pc:docMk/>
            <pc:sldMk cId="3928902659" sldId="273"/>
            <ac:spMk id="59" creationId="{B3AD912B-F60F-7560-7743-31B762BDFA53}"/>
          </ac:spMkLst>
        </pc:spChg>
        <pc:picChg chg="add mod">
          <ac:chgData name="VAGNONI ENRICO" userId="90afa2d5-c10c-4afd-8928-79c982564ce0" providerId="ADAL" clId="{60A1BFF1-04BD-9A48-B76E-EDCDF753C0D9}" dt="2024-02-21T14:55:38.753" v="1255" actId="1076"/>
          <ac:picMkLst>
            <pc:docMk/>
            <pc:sldMk cId="3928902659" sldId="273"/>
            <ac:picMk id="4" creationId="{F7D87693-4B5A-A028-97A6-DED99E6BFC39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5" creationId="{1A058F6F-81AC-1840-A1A1-635B7DE4E631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6" creationId="{F3C4B535-17D9-9FF0-16AF-8ED95892DBC5}"/>
          </ac:picMkLst>
        </pc:picChg>
        <pc:picChg chg="add del mod">
          <ac:chgData name="VAGNONI ENRICO" userId="90afa2d5-c10c-4afd-8928-79c982564ce0" providerId="ADAL" clId="{60A1BFF1-04BD-9A48-B76E-EDCDF753C0D9}" dt="2024-02-21T14:21:29.757" v="289" actId="478"/>
          <ac:picMkLst>
            <pc:docMk/>
            <pc:sldMk cId="3928902659" sldId="273"/>
            <ac:picMk id="7" creationId="{6660C908-1D55-01C5-A87B-386B20443072}"/>
          </ac:picMkLst>
        </pc:picChg>
        <pc:picChg chg="add del mod">
          <ac:chgData name="VAGNONI ENRICO" userId="90afa2d5-c10c-4afd-8928-79c982564ce0" providerId="ADAL" clId="{60A1BFF1-04BD-9A48-B76E-EDCDF753C0D9}" dt="2024-02-21T14:18:28.735" v="114" actId="478"/>
          <ac:picMkLst>
            <pc:docMk/>
            <pc:sldMk cId="3928902659" sldId="273"/>
            <ac:picMk id="8" creationId="{64FD19B3-B97E-2FBC-482C-57EAB3853C5E}"/>
          </ac:picMkLst>
        </pc:picChg>
        <pc:picChg chg="add del mod">
          <ac:chgData name="VAGNONI ENRICO" userId="90afa2d5-c10c-4afd-8928-79c982564ce0" providerId="ADAL" clId="{60A1BFF1-04BD-9A48-B76E-EDCDF753C0D9}" dt="2024-02-21T14:17:02.137" v="109" actId="478"/>
          <ac:picMkLst>
            <pc:docMk/>
            <pc:sldMk cId="3928902659" sldId="273"/>
            <ac:picMk id="9" creationId="{FCED7EA6-064F-9786-A092-608491FE2085}"/>
          </ac:picMkLst>
        </pc:picChg>
        <pc:picChg chg="add del mod">
          <ac:chgData name="VAGNONI ENRICO" userId="90afa2d5-c10c-4afd-8928-79c982564ce0" providerId="ADAL" clId="{60A1BFF1-04BD-9A48-B76E-EDCDF753C0D9}" dt="2024-02-21T14:21:25.917" v="286" actId="478"/>
          <ac:picMkLst>
            <pc:docMk/>
            <pc:sldMk cId="3928902659" sldId="273"/>
            <ac:picMk id="10" creationId="{E727A2FE-0A1C-903D-4CB9-49FDE1B454F2}"/>
          </ac:picMkLst>
        </pc:picChg>
        <pc:picChg chg="add del mod">
          <ac:chgData name="VAGNONI ENRICO" userId="90afa2d5-c10c-4afd-8928-79c982564ce0" providerId="ADAL" clId="{60A1BFF1-04BD-9A48-B76E-EDCDF753C0D9}" dt="2024-02-21T14:29:55.382" v="742" actId="478"/>
          <ac:picMkLst>
            <pc:docMk/>
            <pc:sldMk cId="3928902659" sldId="273"/>
            <ac:picMk id="11" creationId="{BF311C10-FB09-109E-CDD5-E3FA6F8E4D3E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13" creationId="{E5DD39C8-2F99-5DB4-B76D-D237BF1DED4B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16" creationId="{91A026B6-D2A4-D07E-53CE-438A82775A02}"/>
          </ac:picMkLst>
        </pc:picChg>
        <pc:picChg chg="add del mod">
          <ac:chgData name="VAGNONI ENRICO" userId="90afa2d5-c10c-4afd-8928-79c982564ce0" providerId="ADAL" clId="{60A1BFF1-04BD-9A48-B76E-EDCDF753C0D9}" dt="2024-02-21T14:44:52.977" v="1073" actId="478"/>
          <ac:picMkLst>
            <pc:docMk/>
            <pc:sldMk cId="3928902659" sldId="273"/>
            <ac:picMk id="17" creationId="{41E10990-3F86-2BAE-3E8F-951ED8A190F7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18" creationId="{0360514A-EB55-BEC8-97F5-08D946A141EE}"/>
          </ac:picMkLst>
        </pc:picChg>
        <pc:picChg chg="add del mod">
          <ac:chgData name="VAGNONI ENRICO" userId="90afa2d5-c10c-4afd-8928-79c982564ce0" providerId="ADAL" clId="{60A1BFF1-04BD-9A48-B76E-EDCDF753C0D9}" dt="2024-02-21T14:29:54.631" v="741" actId="478"/>
          <ac:picMkLst>
            <pc:docMk/>
            <pc:sldMk cId="3928902659" sldId="273"/>
            <ac:picMk id="23" creationId="{BD6E78B5-3BBD-5FF9-78C0-0B9A75CF8239}"/>
          </ac:picMkLst>
        </pc:picChg>
        <pc:picChg chg="add del mod">
          <ac:chgData name="VAGNONI ENRICO" userId="90afa2d5-c10c-4afd-8928-79c982564ce0" providerId="ADAL" clId="{60A1BFF1-04BD-9A48-B76E-EDCDF753C0D9}" dt="2024-02-21T14:21:28.821" v="288" actId="478"/>
          <ac:picMkLst>
            <pc:docMk/>
            <pc:sldMk cId="3928902659" sldId="273"/>
            <ac:picMk id="29" creationId="{FF1BBB21-DDC7-96AE-1295-BCB0A0FFC77A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32" creationId="{7DB9ECF1-CCBA-6C35-D0A8-3FB3C83B950E}"/>
          </ac:picMkLst>
        </pc:picChg>
        <pc:picChg chg="add del mod">
          <ac:chgData name="VAGNONI ENRICO" userId="90afa2d5-c10c-4afd-8928-79c982564ce0" providerId="ADAL" clId="{60A1BFF1-04BD-9A48-B76E-EDCDF753C0D9}" dt="2024-02-21T14:27:42.556" v="585" actId="478"/>
          <ac:picMkLst>
            <pc:docMk/>
            <pc:sldMk cId="3928902659" sldId="273"/>
            <ac:picMk id="36" creationId="{1DFE2CF4-A0D0-E647-05D1-711D2AF19EE7}"/>
          </ac:picMkLst>
        </pc:picChg>
        <pc:picChg chg="add del mod">
          <ac:chgData name="VAGNONI ENRICO" userId="90afa2d5-c10c-4afd-8928-79c982564ce0" providerId="ADAL" clId="{60A1BFF1-04BD-9A48-B76E-EDCDF753C0D9}" dt="2024-02-21T14:21:25.080" v="285" actId="478"/>
          <ac:picMkLst>
            <pc:docMk/>
            <pc:sldMk cId="3928902659" sldId="273"/>
            <ac:picMk id="37" creationId="{6C3352C2-69FA-ED5F-1A7A-D6E442B78C2B}"/>
          </ac:picMkLst>
        </pc:picChg>
        <pc:picChg chg="add del mod">
          <ac:chgData name="VAGNONI ENRICO" userId="90afa2d5-c10c-4afd-8928-79c982564ce0" providerId="ADAL" clId="{60A1BFF1-04BD-9A48-B76E-EDCDF753C0D9}" dt="2024-02-21T14:17:01.183" v="108" actId="478"/>
          <ac:picMkLst>
            <pc:docMk/>
            <pc:sldMk cId="3928902659" sldId="273"/>
            <ac:picMk id="38" creationId="{39AA893A-8206-0D62-3C56-528D7B94A454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39" creationId="{1CF5840D-798D-2D03-397C-254106D4D9F7}"/>
          </ac:picMkLst>
        </pc:picChg>
        <pc:picChg chg="add del mod">
          <ac:chgData name="VAGNONI ENRICO" userId="90afa2d5-c10c-4afd-8928-79c982564ce0" providerId="ADAL" clId="{60A1BFF1-04BD-9A48-B76E-EDCDF753C0D9}" dt="2024-02-21T14:21:26.867" v="287" actId="478"/>
          <ac:picMkLst>
            <pc:docMk/>
            <pc:sldMk cId="3928902659" sldId="273"/>
            <ac:picMk id="40" creationId="{2CC90EF3-E3B1-38A4-AFB1-D1477EE845EA}"/>
          </ac:picMkLst>
        </pc:picChg>
        <pc:picChg chg="add del mod">
          <ac:chgData name="VAGNONI ENRICO" userId="90afa2d5-c10c-4afd-8928-79c982564ce0" providerId="ADAL" clId="{60A1BFF1-04BD-9A48-B76E-EDCDF753C0D9}" dt="2024-02-21T14:21:33.469" v="292" actId="478"/>
          <ac:picMkLst>
            <pc:docMk/>
            <pc:sldMk cId="3928902659" sldId="273"/>
            <ac:picMk id="41" creationId="{E565237F-D023-21B5-2A47-4A14A98A1C75}"/>
          </ac:picMkLst>
        </pc:picChg>
        <pc:picChg chg="add del mod">
          <ac:chgData name="VAGNONI ENRICO" userId="90afa2d5-c10c-4afd-8928-79c982564ce0" providerId="ADAL" clId="{60A1BFF1-04BD-9A48-B76E-EDCDF753C0D9}" dt="2024-02-21T14:21:30.811" v="290" actId="478"/>
          <ac:picMkLst>
            <pc:docMk/>
            <pc:sldMk cId="3928902659" sldId="273"/>
            <ac:picMk id="42" creationId="{A3D2D34C-33B6-A006-7C7E-7AD873915682}"/>
          </ac:picMkLst>
        </pc:picChg>
        <pc:picChg chg="add del mod">
          <ac:chgData name="VAGNONI ENRICO" userId="90afa2d5-c10c-4afd-8928-79c982564ce0" providerId="ADAL" clId="{60A1BFF1-04BD-9A48-B76E-EDCDF753C0D9}" dt="2024-02-21T14:18:51.888" v="116" actId="478"/>
          <ac:picMkLst>
            <pc:docMk/>
            <pc:sldMk cId="3928902659" sldId="273"/>
            <ac:picMk id="43" creationId="{C049D980-5141-6425-DB79-BC855862B64D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50" creationId="{BCF0B952-C86F-F6B8-F1BB-E571669580EC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55" creationId="{2A06EFBA-C633-05F4-8AFB-7AB4B40B9486}"/>
          </ac:picMkLst>
        </pc:picChg>
        <pc:picChg chg="add del mod">
          <ac:chgData name="VAGNONI ENRICO" userId="90afa2d5-c10c-4afd-8928-79c982564ce0" providerId="ADAL" clId="{60A1BFF1-04BD-9A48-B76E-EDCDF753C0D9}" dt="2024-02-21T14:31:34.632" v="748" actId="478"/>
          <ac:picMkLst>
            <pc:docMk/>
            <pc:sldMk cId="3928902659" sldId="273"/>
            <ac:picMk id="1026" creationId="{B71BD214-3796-17C0-A737-9D7A90BA974C}"/>
          </ac:picMkLst>
        </pc:picChg>
        <pc:picChg chg="add mod">
          <ac:chgData name="VAGNONI ENRICO" userId="90afa2d5-c10c-4afd-8928-79c982564ce0" providerId="ADAL" clId="{60A1BFF1-04BD-9A48-B76E-EDCDF753C0D9}" dt="2024-02-21T14:55:33.664" v="1254" actId="1035"/>
          <ac:picMkLst>
            <pc:docMk/>
            <pc:sldMk cId="3928902659" sldId="273"/>
            <ac:picMk id="1028" creationId="{B14C678D-690F-1025-D105-4D54D4A34E34}"/>
          </ac:picMkLst>
        </pc:picChg>
        <pc:cxnChg chg="add del mod">
          <ac:chgData name="VAGNONI ENRICO" userId="90afa2d5-c10c-4afd-8928-79c982564ce0" providerId="ADAL" clId="{60A1BFF1-04BD-9A48-B76E-EDCDF753C0D9}" dt="2024-02-21T14:44:24.578" v="1065" actId="478"/>
          <ac:cxnSpMkLst>
            <pc:docMk/>
            <pc:sldMk cId="3928902659" sldId="273"/>
            <ac:cxnSpMk id="26" creationId="{76AB3E48-1271-F4AC-ACFA-6E78DAC08C3A}"/>
          </ac:cxnSpMkLst>
        </pc:cxnChg>
        <pc:cxnChg chg="add del mod">
          <ac:chgData name="VAGNONI ENRICO" userId="90afa2d5-c10c-4afd-8928-79c982564ce0" providerId="ADAL" clId="{60A1BFF1-04BD-9A48-B76E-EDCDF753C0D9}" dt="2024-02-21T14:41:19.091" v="963" actId="478"/>
          <ac:cxnSpMkLst>
            <pc:docMk/>
            <pc:sldMk cId="3928902659" sldId="273"/>
            <ac:cxnSpMk id="27" creationId="{BB47618B-B136-3F3C-DE80-6F3195D0FD76}"/>
          </ac:cxnSpMkLst>
        </pc:cxnChg>
        <pc:cxnChg chg="add mod">
          <ac:chgData name="VAGNONI ENRICO" userId="90afa2d5-c10c-4afd-8928-79c982564ce0" providerId="ADAL" clId="{60A1BFF1-04BD-9A48-B76E-EDCDF753C0D9}" dt="2024-02-21T14:55:33.664" v="1254" actId="1035"/>
          <ac:cxnSpMkLst>
            <pc:docMk/>
            <pc:sldMk cId="3928902659" sldId="273"/>
            <ac:cxnSpMk id="28" creationId="{87FDB824-EB36-D7C7-5D8F-BCC06D46DE0B}"/>
          </ac:cxnSpMkLst>
        </pc:cxnChg>
        <pc:cxnChg chg="add del mod">
          <ac:chgData name="VAGNONI ENRICO" userId="90afa2d5-c10c-4afd-8928-79c982564ce0" providerId="ADAL" clId="{60A1BFF1-04BD-9A48-B76E-EDCDF753C0D9}" dt="2024-02-21T14:43:54.788" v="1058" actId="478"/>
          <ac:cxnSpMkLst>
            <pc:docMk/>
            <pc:sldMk cId="3928902659" sldId="273"/>
            <ac:cxnSpMk id="34" creationId="{FD859C27-E92C-DACD-F90B-DA913B69FF34}"/>
          </ac:cxnSpMkLst>
        </pc:cxnChg>
        <pc:cxnChg chg="add mod">
          <ac:chgData name="VAGNONI ENRICO" userId="90afa2d5-c10c-4afd-8928-79c982564ce0" providerId="ADAL" clId="{60A1BFF1-04BD-9A48-B76E-EDCDF753C0D9}" dt="2024-02-21T14:55:33.664" v="1254" actId="1035"/>
          <ac:cxnSpMkLst>
            <pc:docMk/>
            <pc:sldMk cId="3928902659" sldId="273"/>
            <ac:cxnSpMk id="54" creationId="{CAB9843E-7C6D-B06E-AA97-65479D5333E7}"/>
          </ac:cxnSpMkLst>
        </pc:cxnChg>
        <pc:cxnChg chg="add mod">
          <ac:chgData name="VAGNONI ENRICO" userId="90afa2d5-c10c-4afd-8928-79c982564ce0" providerId="ADAL" clId="{60A1BFF1-04BD-9A48-B76E-EDCDF753C0D9}" dt="2024-02-21T14:55:33.664" v="1254" actId="1035"/>
          <ac:cxnSpMkLst>
            <pc:docMk/>
            <pc:sldMk cId="3928902659" sldId="273"/>
            <ac:cxnSpMk id="56" creationId="{B21B501A-2082-EAB3-B16A-892B39D6163E}"/>
          </ac:cxnSpMkLst>
        </pc:cxnChg>
        <pc:cxnChg chg="add mod">
          <ac:chgData name="VAGNONI ENRICO" userId="90afa2d5-c10c-4afd-8928-79c982564ce0" providerId="ADAL" clId="{60A1BFF1-04BD-9A48-B76E-EDCDF753C0D9}" dt="2024-02-21T14:54:12.693" v="1195"/>
          <ac:cxnSpMkLst>
            <pc:docMk/>
            <pc:sldMk cId="3928902659" sldId="273"/>
            <ac:cxnSpMk id="58" creationId="{9C9EEDDB-5375-D07A-9EFE-2C319D5AEE7D}"/>
          </ac:cxnSpMkLst>
        </pc:cxnChg>
      </pc:sldChg>
      <pc:sldChg chg="addSp delSp modSp new mod">
        <pc:chgData name="VAGNONI ENRICO" userId="90afa2d5-c10c-4afd-8928-79c982564ce0" providerId="ADAL" clId="{60A1BFF1-04BD-9A48-B76E-EDCDF753C0D9}" dt="2024-02-21T15:16:41.006" v="1399" actId="1076"/>
        <pc:sldMkLst>
          <pc:docMk/>
          <pc:sldMk cId="2334243991" sldId="274"/>
        </pc:sldMkLst>
        <pc:spChg chg="mod">
          <ac:chgData name="VAGNONI ENRICO" userId="90afa2d5-c10c-4afd-8928-79c982564ce0" providerId="ADAL" clId="{60A1BFF1-04BD-9A48-B76E-EDCDF753C0D9}" dt="2024-02-21T15:00:16.763" v="1296" actId="20577"/>
          <ac:spMkLst>
            <pc:docMk/>
            <pc:sldMk cId="2334243991" sldId="274"/>
            <ac:spMk id="2" creationId="{A4B97037-E499-E274-44EE-8D939942F41C}"/>
          </ac:spMkLst>
        </pc:spChg>
        <pc:spChg chg="del">
          <ac:chgData name="VAGNONI ENRICO" userId="90afa2d5-c10c-4afd-8928-79c982564ce0" providerId="ADAL" clId="{60A1BFF1-04BD-9A48-B76E-EDCDF753C0D9}" dt="2024-02-21T14:59:21.520" v="1259" actId="478"/>
          <ac:spMkLst>
            <pc:docMk/>
            <pc:sldMk cId="2334243991" sldId="274"/>
            <ac:spMk id="3" creationId="{E109FBB6-F41B-6687-D8A6-0DA938305198}"/>
          </ac:spMkLst>
        </pc:spChg>
        <pc:spChg chg="add del mod">
          <ac:chgData name="VAGNONI ENRICO" userId="90afa2d5-c10c-4afd-8928-79c982564ce0" providerId="ADAL" clId="{60A1BFF1-04BD-9A48-B76E-EDCDF753C0D9}" dt="2024-02-21T15:13:51.459" v="1357" actId="478"/>
          <ac:spMkLst>
            <pc:docMk/>
            <pc:sldMk cId="2334243991" sldId="274"/>
            <ac:spMk id="7" creationId="{772E24CF-DBF8-392D-2CE6-26041D21432C}"/>
          </ac:spMkLst>
        </pc:spChg>
        <pc:spChg chg="add mod">
          <ac:chgData name="VAGNONI ENRICO" userId="90afa2d5-c10c-4afd-8928-79c982564ce0" providerId="ADAL" clId="{60A1BFF1-04BD-9A48-B76E-EDCDF753C0D9}" dt="2024-02-21T15:15:01.675" v="1392" actId="14100"/>
          <ac:spMkLst>
            <pc:docMk/>
            <pc:sldMk cId="2334243991" sldId="274"/>
            <ac:spMk id="9" creationId="{65D50A79-02C7-B85A-6BDE-5E7CA2EE23FE}"/>
          </ac:spMkLst>
        </pc:spChg>
        <pc:picChg chg="add mod">
          <ac:chgData name="VAGNONI ENRICO" userId="90afa2d5-c10c-4afd-8928-79c982564ce0" providerId="ADAL" clId="{60A1BFF1-04BD-9A48-B76E-EDCDF753C0D9}" dt="2024-02-21T14:59:40.415" v="1266" actId="1076"/>
          <ac:picMkLst>
            <pc:docMk/>
            <pc:sldMk cId="2334243991" sldId="274"/>
            <ac:picMk id="5" creationId="{B76049C0-A61B-8176-275A-770C6FA43978}"/>
          </ac:picMkLst>
        </pc:picChg>
        <pc:picChg chg="add mod">
          <ac:chgData name="VAGNONI ENRICO" userId="90afa2d5-c10c-4afd-8928-79c982564ce0" providerId="ADAL" clId="{60A1BFF1-04BD-9A48-B76E-EDCDF753C0D9}" dt="2024-02-21T15:16:41.006" v="1399" actId="1076"/>
          <ac:picMkLst>
            <pc:docMk/>
            <pc:sldMk cId="2334243991" sldId="274"/>
            <ac:picMk id="3074" creationId="{A3EB0DDA-D129-5128-1FA1-910199362C0A}"/>
          </ac:picMkLst>
        </pc:picChg>
      </pc:sldChg>
      <pc:sldChg chg="addSp delSp modSp add mod modAnim">
        <pc:chgData name="VAGNONI ENRICO" userId="90afa2d5-c10c-4afd-8928-79c982564ce0" providerId="ADAL" clId="{60A1BFF1-04BD-9A48-B76E-EDCDF753C0D9}" dt="2024-02-21T15:21:26.439" v="1406" actId="1076"/>
        <pc:sldMkLst>
          <pc:docMk/>
          <pc:sldMk cId="3254173298" sldId="275"/>
        </pc:sldMkLst>
        <pc:spChg chg="add mod">
          <ac:chgData name="VAGNONI ENRICO" userId="90afa2d5-c10c-4afd-8928-79c982564ce0" providerId="ADAL" clId="{60A1BFF1-04BD-9A48-B76E-EDCDF753C0D9}" dt="2024-02-21T15:09:01.677" v="1312" actId="20577"/>
          <ac:spMkLst>
            <pc:docMk/>
            <pc:sldMk cId="3254173298" sldId="275"/>
            <ac:spMk id="3" creationId="{0599211C-A08B-2772-D794-E7CF1CBA3D9C}"/>
          </ac:spMkLst>
        </pc:spChg>
        <pc:spChg chg="add mod">
          <ac:chgData name="VAGNONI ENRICO" userId="90afa2d5-c10c-4afd-8928-79c982564ce0" providerId="ADAL" clId="{60A1BFF1-04BD-9A48-B76E-EDCDF753C0D9}" dt="2024-02-21T15:11:11.502" v="1353" actId="20577"/>
          <ac:spMkLst>
            <pc:docMk/>
            <pc:sldMk cId="3254173298" sldId="275"/>
            <ac:spMk id="4" creationId="{8C387F03-5D68-DA72-1312-792BA79E4484}"/>
          </ac:spMkLst>
        </pc:spChg>
        <pc:spChg chg="add mod">
          <ac:chgData name="VAGNONI ENRICO" userId="90afa2d5-c10c-4afd-8928-79c982564ce0" providerId="ADAL" clId="{60A1BFF1-04BD-9A48-B76E-EDCDF753C0D9}" dt="2024-02-21T15:20:26.274" v="1404" actId="207"/>
          <ac:spMkLst>
            <pc:docMk/>
            <pc:sldMk cId="3254173298" sldId="275"/>
            <ac:spMk id="6" creationId="{C6DEBB7B-5CFC-F655-E5B1-5F88D9437144}"/>
          </ac:spMkLst>
        </pc:spChg>
        <pc:picChg chg="del">
          <ac:chgData name="VAGNONI ENRICO" userId="90afa2d5-c10c-4afd-8928-79c982564ce0" providerId="ADAL" clId="{60A1BFF1-04BD-9A48-B76E-EDCDF753C0D9}" dt="2024-02-21T15:05:43.999" v="1298" actId="478"/>
          <ac:picMkLst>
            <pc:docMk/>
            <pc:sldMk cId="3254173298" sldId="275"/>
            <ac:picMk id="5" creationId="{B76049C0-A61B-8176-275A-770C6FA43978}"/>
          </ac:picMkLst>
        </pc:picChg>
        <pc:picChg chg="add mod">
          <ac:chgData name="VAGNONI ENRICO" userId="90afa2d5-c10c-4afd-8928-79c982564ce0" providerId="ADAL" clId="{60A1BFF1-04BD-9A48-B76E-EDCDF753C0D9}" dt="2024-02-21T15:09:09.846" v="1314" actId="1076"/>
          <ac:picMkLst>
            <pc:docMk/>
            <pc:sldMk cId="3254173298" sldId="275"/>
            <ac:picMk id="2050" creationId="{9D74B2EF-269E-D226-7BBC-F083E36FCAE3}"/>
          </ac:picMkLst>
        </pc:picChg>
        <pc:picChg chg="add mod">
          <ac:chgData name="VAGNONI ENRICO" userId="90afa2d5-c10c-4afd-8928-79c982564ce0" providerId="ADAL" clId="{60A1BFF1-04BD-9A48-B76E-EDCDF753C0D9}" dt="2024-02-21T15:21:26.439" v="1406" actId="1076"/>
          <ac:picMkLst>
            <pc:docMk/>
            <pc:sldMk cId="3254173298" sldId="275"/>
            <ac:picMk id="2052" creationId="{29B8BC6B-35E3-8C59-57D3-EE6E0ECD670A}"/>
          </ac:picMkLst>
        </pc:picChg>
        <pc:picChg chg="add mod">
          <ac:chgData name="VAGNONI ENRICO" userId="90afa2d5-c10c-4afd-8928-79c982564ce0" providerId="ADAL" clId="{60A1BFF1-04BD-9A48-B76E-EDCDF753C0D9}" dt="2024-02-21T15:16:34.806" v="1398" actId="1076"/>
          <ac:picMkLst>
            <pc:docMk/>
            <pc:sldMk cId="3254173298" sldId="275"/>
            <ac:picMk id="2054" creationId="{95788D20-41CA-C836-C636-7E480E9C0ECF}"/>
          </ac:picMkLst>
        </pc:picChg>
      </pc:sldChg>
      <pc:sldChg chg="addSp delSp modSp new mod">
        <pc:chgData name="VAGNONI ENRICO" userId="90afa2d5-c10c-4afd-8928-79c982564ce0" providerId="ADAL" clId="{60A1BFF1-04BD-9A48-B76E-EDCDF753C0D9}" dt="2024-02-21T15:28:41.852" v="1489" actId="14100"/>
        <pc:sldMkLst>
          <pc:docMk/>
          <pc:sldMk cId="2061371181" sldId="276"/>
        </pc:sldMkLst>
        <pc:spChg chg="mod">
          <ac:chgData name="VAGNONI ENRICO" userId="90afa2d5-c10c-4afd-8928-79c982564ce0" providerId="ADAL" clId="{60A1BFF1-04BD-9A48-B76E-EDCDF753C0D9}" dt="2024-02-21T15:25:59.937" v="1462" actId="1076"/>
          <ac:spMkLst>
            <pc:docMk/>
            <pc:sldMk cId="2061371181" sldId="276"/>
            <ac:spMk id="2" creationId="{E2F860C3-D6CF-D9AF-40C5-FCA1015C8F54}"/>
          </ac:spMkLst>
        </pc:spChg>
        <pc:spChg chg="del">
          <ac:chgData name="VAGNONI ENRICO" userId="90afa2d5-c10c-4afd-8928-79c982564ce0" providerId="ADAL" clId="{60A1BFF1-04BD-9A48-B76E-EDCDF753C0D9}" dt="2024-02-21T15:21:50.358" v="1408" actId="478"/>
          <ac:spMkLst>
            <pc:docMk/>
            <pc:sldMk cId="2061371181" sldId="276"/>
            <ac:spMk id="3" creationId="{5F0CFA9C-36F3-2C2A-638B-6136435A2D30}"/>
          </ac:spMkLst>
        </pc:spChg>
        <pc:spChg chg="add mod">
          <ac:chgData name="VAGNONI ENRICO" userId="90afa2d5-c10c-4afd-8928-79c982564ce0" providerId="ADAL" clId="{60A1BFF1-04BD-9A48-B76E-EDCDF753C0D9}" dt="2024-02-21T15:25:59.937" v="1462" actId="1076"/>
          <ac:spMkLst>
            <pc:docMk/>
            <pc:sldMk cId="2061371181" sldId="276"/>
            <ac:spMk id="5" creationId="{A9D45EC9-FBAE-CD1B-CC39-A3EA7D48A152}"/>
          </ac:spMkLst>
        </pc:spChg>
        <pc:picChg chg="add mod">
          <ac:chgData name="VAGNONI ENRICO" userId="90afa2d5-c10c-4afd-8928-79c982564ce0" providerId="ADAL" clId="{60A1BFF1-04BD-9A48-B76E-EDCDF753C0D9}" dt="2024-02-21T15:25:59.937" v="1462" actId="1076"/>
          <ac:picMkLst>
            <pc:docMk/>
            <pc:sldMk cId="2061371181" sldId="276"/>
            <ac:picMk id="4" creationId="{47FF4A24-43EF-30C7-92F2-E71D711F9942}"/>
          </ac:picMkLst>
        </pc:picChg>
        <pc:picChg chg="add mod">
          <ac:chgData name="VAGNONI ENRICO" userId="90afa2d5-c10c-4afd-8928-79c982564ce0" providerId="ADAL" clId="{60A1BFF1-04BD-9A48-B76E-EDCDF753C0D9}" dt="2024-02-21T15:28:37.821" v="1488" actId="1076"/>
          <ac:picMkLst>
            <pc:docMk/>
            <pc:sldMk cId="2061371181" sldId="276"/>
            <ac:picMk id="6" creationId="{D51A4785-BFC3-CAEB-CDB6-438CB7C8295D}"/>
          </ac:picMkLst>
        </pc:picChg>
        <pc:picChg chg="add mod">
          <ac:chgData name="VAGNONI ENRICO" userId="90afa2d5-c10c-4afd-8928-79c982564ce0" providerId="ADAL" clId="{60A1BFF1-04BD-9A48-B76E-EDCDF753C0D9}" dt="2024-02-21T15:28:37.821" v="1488" actId="1076"/>
          <ac:picMkLst>
            <pc:docMk/>
            <pc:sldMk cId="2061371181" sldId="276"/>
            <ac:picMk id="7" creationId="{B2700A94-1A3D-C9F1-010A-FBC65226BEA5}"/>
          </ac:picMkLst>
        </pc:picChg>
        <pc:picChg chg="add mod">
          <ac:chgData name="VAGNONI ENRICO" userId="90afa2d5-c10c-4afd-8928-79c982564ce0" providerId="ADAL" clId="{60A1BFF1-04BD-9A48-B76E-EDCDF753C0D9}" dt="2024-02-21T15:28:41.852" v="1489" actId="14100"/>
          <ac:picMkLst>
            <pc:docMk/>
            <pc:sldMk cId="2061371181" sldId="276"/>
            <ac:picMk id="4098" creationId="{4401F743-992E-BB9F-ADCD-FA343FD26362}"/>
          </ac:picMkLst>
        </pc:picChg>
        <pc:picChg chg="add mod">
          <ac:chgData name="VAGNONI ENRICO" userId="90afa2d5-c10c-4afd-8928-79c982564ce0" providerId="ADAL" clId="{60A1BFF1-04BD-9A48-B76E-EDCDF753C0D9}" dt="2024-02-21T15:28:37.821" v="1488" actId="1076"/>
          <ac:picMkLst>
            <pc:docMk/>
            <pc:sldMk cId="2061371181" sldId="276"/>
            <ac:picMk id="4100" creationId="{1735FD30-517E-59CE-AC02-B2FB9E192AED}"/>
          </ac:picMkLst>
        </pc:picChg>
        <pc:picChg chg="add mod">
          <ac:chgData name="VAGNONI ENRICO" userId="90afa2d5-c10c-4afd-8928-79c982564ce0" providerId="ADAL" clId="{60A1BFF1-04BD-9A48-B76E-EDCDF753C0D9}" dt="2024-02-21T15:28:37.821" v="1488" actId="1076"/>
          <ac:picMkLst>
            <pc:docMk/>
            <pc:sldMk cId="2061371181" sldId="276"/>
            <ac:picMk id="4102" creationId="{88550904-66D4-0BAD-3EC7-24BE7E223521}"/>
          </ac:picMkLst>
        </pc:picChg>
      </pc:sldChg>
    </pc:docChg>
  </pc:docChgLst>
  <pc:docChgLst>
    <pc:chgData name="ENRICO VAGNONI" userId="90afa2d5-c10c-4afd-8928-79c982564ce0" providerId="ADAL" clId="{CB844904-E110-EA46-8E1E-96C2A8B976FE}"/>
    <pc:docChg chg="undo custSel addSld delSld modSld sldOrd">
      <pc:chgData name="ENRICO VAGNONI" userId="90afa2d5-c10c-4afd-8928-79c982564ce0" providerId="ADAL" clId="{CB844904-E110-EA46-8E1E-96C2A8B976FE}" dt="2024-04-09T12:18:49.056" v="1837" actId="1076"/>
      <pc:docMkLst>
        <pc:docMk/>
      </pc:docMkLst>
      <pc:sldChg chg="addSp delSp modSp mod">
        <pc:chgData name="ENRICO VAGNONI" userId="90afa2d5-c10c-4afd-8928-79c982564ce0" providerId="ADAL" clId="{CB844904-E110-EA46-8E1E-96C2A8B976FE}" dt="2024-04-09T09:00:43.497" v="1814" actId="20577"/>
        <pc:sldMkLst>
          <pc:docMk/>
          <pc:sldMk cId="2428125539" sldId="256"/>
        </pc:sldMkLst>
        <pc:spChg chg="mod">
          <ac:chgData name="ENRICO VAGNONI" userId="90afa2d5-c10c-4afd-8928-79c982564ce0" providerId="ADAL" clId="{CB844904-E110-EA46-8E1E-96C2A8B976FE}" dt="2024-04-08T14:35:31.194" v="20" actId="1076"/>
          <ac:spMkLst>
            <pc:docMk/>
            <pc:sldMk cId="2428125539" sldId="256"/>
            <ac:spMk id="2" creationId="{1E11D658-9FA7-59A6-19D5-052C1BBC41FD}"/>
          </ac:spMkLst>
        </pc:spChg>
        <pc:spChg chg="mod">
          <ac:chgData name="ENRICO VAGNONI" userId="90afa2d5-c10c-4afd-8928-79c982564ce0" providerId="ADAL" clId="{CB844904-E110-EA46-8E1E-96C2A8B976FE}" dt="2024-04-08T14:42:30.950" v="102" actId="403"/>
          <ac:spMkLst>
            <pc:docMk/>
            <pc:sldMk cId="2428125539" sldId="256"/>
            <ac:spMk id="3" creationId="{9BC64365-38AB-5424-5A62-1763488ECA4B}"/>
          </ac:spMkLst>
        </pc:spChg>
        <pc:spChg chg="add mod">
          <ac:chgData name="ENRICO VAGNONI" userId="90afa2d5-c10c-4afd-8928-79c982564ce0" providerId="ADAL" clId="{CB844904-E110-EA46-8E1E-96C2A8B976FE}" dt="2024-04-08T14:42:20.121" v="101" actId="1076"/>
          <ac:spMkLst>
            <pc:docMk/>
            <pc:sldMk cId="2428125539" sldId="256"/>
            <ac:spMk id="9" creationId="{CC3D521C-3B03-C4BA-2F1F-D3B43B847E83}"/>
          </ac:spMkLst>
        </pc:spChg>
        <pc:spChg chg="add mod">
          <ac:chgData name="ENRICO VAGNONI" userId="90afa2d5-c10c-4afd-8928-79c982564ce0" providerId="ADAL" clId="{CB844904-E110-EA46-8E1E-96C2A8B976FE}" dt="2024-04-09T09:00:43.497" v="1814" actId="20577"/>
          <ac:spMkLst>
            <pc:docMk/>
            <pc:sldMk cId="2428125539" sldId="256"/>
            <ac:spMk id="10" creationId="{CDA88440-B5B9-5648-4351-26C492927FA2}"/>
          </ac:spMkLst>
        </pc:spChg>
        <pc:picChg chg="add mod">
          <ac:chgData name="ENRICO VAGNONI" userId="90afa2d5-c10c-4afd-8928-79c982564ce0" providerId="ADAL" clId="{CB844904-E110-EA46-8E1E-96C2A8B976FE}" dt="2024-04-08T14:41:19.106" v="71" actId="1076"/>
          <ac:picMkLst>
            <pc:docMk/>
            <pc:sldMk cId="2428125539" sldId="256"/>
            <ac:picMk id="4" creationId="{99A7CFF5-2831-5A5C-5FA4-B0FAD612C9BC}"/>
          </ac:picMkLst>
        </pc:picChg>
        <pc:picChg chg="del">
          <ac:chgData name="ENRICO VAGNONI" userId="90afa2d5-c10c-4afd-8928-79c982564ce0" providerId="ADAL" clId="{CB844904-E110-EA46-8E1E-96C2A8B976FE}" dt="2024-04-08T14:34:33.010" v="11" actId="478"/>
          <ac:picMkLst>
            <pc:docMk/>
            <pc:sldMk cId="2428125539" sldId="256"/>
            <ac:picMk id="5" creationId="{34AE93D1-9F67-D45A-0533-58F327E75629}"/>
          </ac:picMkLst>
        </pc:picChg>
        <pc:picChg chg="del">
          <ac:chgData name="ENRICO VAGNONI" userId="90afa2d5-c10c-4afd-8928-79c982564ce0" providerId="ADAL" clId="{CB844904-E110-EA46-8E1E-96C2A8B976FE}" dt="2024-04-08T14:34:34.233" v="12" actId="478"/>
          <ac:picMkLst>
            <pc:docMk/>
            <pc:sldMk cId="2428125539" sldId="256"/>
            <ac:picMk id="6" creationId="{09916A1B-8D92-FB92-38DB-6DA10926D6D0}"/>
          </ac:picMkLst>
        </pc:picChg>
        <pc:picChg chg="add mod">
          <ac:chgData name="ENRICO VAGNONI" userId="90afa2d5-c10c-4afd-8928-79c982564ce0" providerId="ADAL" clId="{CB844904-E110-EA46-8E1E-96C2A8B976FE}" dt="2024-04-08T14:42:15.017" v="100" actId="1076"/>
          <ac:picMkLst>
            <pc:docMk/>
            <pc:sldMk cId="2428125539" sldId="256"/>
            <ac:picMk id="7" creationId="{CEB11E9B-28EB-D9D0-4B83-5C644A96F1A1}"/>
          </ac:picMkLst>
        </pc:picChg>
        <pc:picChg chg="del mod">
          <ac:chgData name="ENRICO VAGNONI" userId="90afa2d5-c10c-4afd-8928-79c982564ce0" providerId="ADAL" clId="{CB844904-E110-EA46-8E1E-96C2A8B976FE}" dt="2024-04-08T14:34:19.467" v="7" actId="478"/>
          <ac:picMkLst>
            <pc:docMk/>
            <pc:sldMk cId="2428125539" sldId="256"/>
            <ac:picMk id="8" creationId="{0D9656E4-C446-93C7-FFE3-B86298193007}"/>
          </ac:picMkLst>
        </pc:picChg>
        <pc:picChg chg="add del mod">
          <ac:chgData name="ENRICO VAGNONI" userId="90afa2d5-c10c-4afd-8928-79c982564ce0" providerId="ADAL" clId="{CB844904-E110-EA46-8E1E-96C2A8B976FE}" dt="2024-04-08T14:51:33.587" v="170" actId="34307"/>
          <ac:picMkLst>
            <pc:docMk/>
            <pc:sldMk cId="2428125539" sldId="256"/>
            <ac:picMk id="11" creationId="{8C768272-1767-7F13-5DD2-5644B9BD3196}"/>
          </ac:picMkLst>
        </pc:picChg>
        <pc:picChg chg="del">
          <ac:chgData name="ENRICO VAGNONI" userId="90afa2d5-c10c-4afd-8928-79c982564ce0" providerId="ADAL" clId="{CB844904-E110-EA46-8E1E-96C2A8B976FE}" dt="2024-04-08T14:33:43.002" v="1" actId="478"/>
          <ac:picMkLst>
            <pc:docMk/>
            <pc:sldMk cId="2428125539" sldId="256"/>
            <ac:picMk id="1026" creationId="{DAFC7911-7D70-C060-127D-460CBA79EAFC}"/>
          </ac:picMkLst>
        </pc:picChg>
        <pc:picChg chg="del">
          <ac:chgData name="ENRICO VAGNONI" userId="90afa2d5-c10c-4afd-8928-79c982564ce0" providerId="ADAL" clId="{CB844904-E110-EA46-8E1E-96C2A8B976FE}" dt="2024-04-08T14:33:44.108" v="2" actId="478"/>
          <ac:picMkLst>
            <pc:docMk/>
            <pc:sldMk cId="2428125539" sldId="256"/>
            <ac:picMk id="1034" creationId="{7EB84600-99C4-67F5-521C-E2AA3E454C4B}"/>
          </ac:picMkLst>
        </pc:picChg>
      </pc:sldChg>
      <pc:sldChg chg="addSp delSp modSp mod">
        <pc:chgData name="ENRICO VAGNONI" userId="90afa2d5-c10c-4afd-8928-79c982564ce0" providerId="ADAL" clId="{CB844904-E110-EA46-8E1E-96C2A8B976FE}" dt="2024-04-08T15:58:35.138" v="1113" actId="20577"/>
        <pc:sldMkLst>
          <pc:docMk/>
          <pc:sldMk cId="3870738513" sldId="257"/>
        </pc:sldMkLst>
        <pc:spChg chg="add 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2" creationId="{6E148C8C-6AAD-C13B-2BCC-942703E3FA77}"/>
          </ac:spMkLst>
        </pc:spChg>
        <pc:spChg chg="add 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3" creationId="{00AE3CDA-59A0-0104-CC27-564449C7E6B5}"/>
          </ac:spMkLst>
        </pc:spChg>
        <pc:spChg chg="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4" creationId="{98952B41-EF7D-EC5F-DB50-7E9BB84B443D}"/>
          </ac:spMkLst>
        </pc:spChg>
        <pc:spChg chg="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5" creationId="{2CAF8AA4-30EC-0379-4C2F-48CF8C3620E6}"/>
          </ac:spMkLst>
        </pc:spChg>
        <pc:spChg chg="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6" creationId="{4B957107-8AFF-F667-1033-034936702EDB}"/>
          </ac:spMkLst>
        </pc:spChg>
        <pc:spChg chg="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7" creationId="{79DEF7DB-5E1D-AE47-E1A1-A478294DFA22}"/>
          </ac:spMkLst>
        </pc:spChg>
        <pc:spChg chg="mod">
          <ac:chgData name="ENRICO VAGNONI" userId="90afa2d5-c10c-4afd-8928-79c982564ce0" providerId="ADAL" clId="{CB844904-E110-EA46-8E1E-96C2A8B976FE}" dt="2024-04-08T15:58:35.138" v="1113" actId="20577"/>
          <ac:spMkLst>
            <pc:docMk/>
            <pc:sldMk cId="3870738513" sldId="257"/>
            <ac:spMk id="8" creationId="{341557D0-982B-DDEA-512B-CAADCBA47415}"/>
          </ac:spMkLst>
        </pc:spChg>
        <pc:spChg chg="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9" creationId="{B7A8C308-9818-B114-023E-976F181F04E2}"/>
          </ac:spMkLst>
        </pc:spChg>
        <pc:spChg chg="mod">
          <ac:chgData name="ENRICO VAGNONI" userId="90afa2d5-c10c-4afd-8928-79c982564ce0" providerId="ADAL" clId="{CB844904-E110-EA46-8E1E-96C2A8B976FE}" dt="2024-04-08T15:51:17.171" v="974" actId="20577"/>
          <ac:spMkLst>
            <pc:docMk/>
            <pc:sldMk cId="3870738513" sldId="257"/>
            <ac:spMk id="10" creationId="{07C79CFA-A919-93C3-6FE7-2105FCFB6639}"/>
          </ac:spMkLst>
        </pc:spChg>
        <pc:spChg chg="mod">
          <ac:chgData name="ENRICO VAGNONI" userId="90afa2d5-c10c-4afd-8928-79c982564ce0" providerId="ADAL" clId="{CB844904-E110-EA46-8E1E-96C2A8B976FE}" dt="2024-04-08T15:14:57.450" v="625" actId="1036"/>
          <ac:spMkLst>
            <pc:docMk/>
            <pc:sldMk cId="3870738513" sldId="257"/>
            <ac:spMk id="11" creationId="{035C8F66-EE1F-DFD8-E937-9A98618A3AF0}"/>
          </ac:spMkLst>
        </pc:spChg>
        <pc:spChg chg="add mod">
          <ac:chgData name="ENRICO VAGNONI" userId="90afa2d5-c10c-4afd-8928-79c982564ce0" providerId="ADAL" clId="{CB844904-E110-EA46-8E1E-96C2A8B976FE}" dt="2024-04-08T15:50:15.848" v="871" actId="1076"/>
          <ac:spMkLst>
            <pc:docMk/>
            <pc:sldMk cId="3870738513" sldId="257"/>
            <ac:spMk id="13" creationId="{1A42572C-8C45-9945-5B09-AEFADCA25EC6}"/>
          </ac:spMkLst>
        </pc:spChg>
        <pc:picChg chg="del mod">
          <ac:chgData name="ENRICO VAGNONI" userId="90afa2d5-c10c-4afd-8928-79c982564ce0" providerId="ADAL" clId="{CB844904-E110-EA46-8E1E-96C2A8B976FE}" dt="2024-04-08T15:11:02.111" v="592" actId="21"/>
          <ac:picMkLst>
            <pc:docMk/>
            <pc:sldMk cId="3870738513" sldId="257"/>
            <ac:picMk id="12" creationId="{C9375739-3037-E7F6-B908-7408473BE04F}"/>
          </ac:picMkLst>
        </pc:picChg>
      </pc:sldChg>
      <pc:sldChg chg="addSp delSp modSp mod">
        <pc:chgData name="ENRICO VAGNONI" userId="90afa2d5-c10c-4afd-8928-79c982564ce0" providerId="ADAL" clId="{CB844904-E110-EA46-8E1E-96C2A8B976FE}" dt="2024-04-08T14:57:56.733" v="214" actId="1036"/>
        <pc:sldMkLst>
          <pc:docMk/>
          <pc:sldMk cId="155544860" sldId="258"/>
        </pc:sldMkLst>
        <pc:spChg chg="add del mod">
          <ac:chgData name="ENRICO VAGNONI" userId="90afa2d5-c10c-4afd-8928-79c982564ce0" providerId="ADAL" clId="{CB844904-E110-EA46-8E1E-96C2A8B976FE}" dt="2024-04-08T14:48:54.857" v="165"/>
          <ac:spMkLst>
            <pc:docMk/>
            <pc:sldMk cId="155544860" sldId="258"/>
            <ac:spMk id="2" creationId="{CE3E766A-61E5-A654-0134-CDE638BFC82E}"/>
          </ac:spMkLst>
        </pc:spChg>
        <pc:spChg chg="add mod">
          <ac:chgData name="ENRICO VAGNONI" userId="90afa2d5-c10c-4afd-8928-79c982564ce0" providerId="ADAL" clId="{CB844904-E110-EA46-8E1E-96C2A8B976FE}" dt="2024-04-08T14:53:50.069" v="192" actId="1076"/>
          <ac:spMkLst>
            <pc:docMk/>
            <pc:sldMk cId="155544860" sldId="258"/>
            <ac:spMk id="3" creationId="{FFAF38BE-E139-968E-8F4A-F9ABBAC769FC}"/>
          </ac:spMkLst>
        </pc:spChg>
        <pc:spChg chg="mod">
          <ac:chgData name="ENRICO VAGNONI" userId="90afa2d5-c10c-4afd-8928-79c982564ce0" providerId="ADAL" clId="{CB844904-E110-EA46-8E1E-96C2A8B976FE}" dt="2024-04-08T14:57:56.733" v="214" actId="1036"/>
          <ac:spMkLst>
            <pc:docMk/>
            <pc:sldMk cId="155544860" sldId="258"/>
            <ac:spMk id="6" creationId="{127C7900-D685-3A4D-3684-515919D787CE}"/>
          </ac:spMkLst>
        </pc:spChg>
        <pc:picChg chg="add del mod">
          <ac:chgData name="ENRICO VAGNONI" userId="90afa2d5-c10c-4afd-8928-79c982564ce0" providerId="ADAL" clId="{CB844904-E110-EA46-8E1E-96C2A8B976FE}" dt="2024-04-08T14:57:32.966" v="208" actId="478"/>
          <ac:picMkLst>
            <pc:docMk/>
            <pc:sldMk cId="155544860" sldId="258"/>
            <ac:picMk id="9" creationId="{46723164-450C-7639-75E0-984A3685F8C4}"/>
          </ac:picMkLst>
        </pc:picChg>
        <pc:picChg chg="add mod">
          <ac:chgData name="ENRICO VAGNONI" userId="90afa2d5-c10c-4afd-8928-79c982564ce0" providerId="ADAL" clId="{CB844904-E110-EA46-8E1E-96C2A8B976FE}" dt="2024-04-08T14:57:39.352" v="209" actId="1076"/>
          <ac:picMkLst>
            <pc:docMk/>
            <pc:sldMk cId="155544860" sldId="258"/>
            <ac:picMk id="11" creationId="{160AB0B8-7543-92FF-A070-01E9760D4918}"/>
          </ac:picMkLst>
        </pc:picChg>
        <pc:inkChg chg="add del">
          <ac:chgData name="ENRICO VAGNONI" userId="90afa2d5-c10c-4afd-8928-79c982564ce0" providerId="ADAL" clId="{CB844904-E110-EA46-8E1E-96C2A8B976FE}" dt="2024-04-08T14:54:58.683" v="194" actId="9405"/>
          <ac:inkMkLst>
            <pc:docMk/>
            <pc:sldMk cId="155544860" sldId="258"/>
            <ac:inkMk id="4" creationId="{DFC90CA9-B294-5023-79AB-18E54762BD4C}"/>
          </ac:inkMkLst>
        </pc:inkChg>
        <pc:inkChg chg="add del">
          <ac:chgData name="ENRICO VAGNONI" userId="90afa2d5-c10c-4afd-8928-79c982564ce0" providerId="ADAL" clId="{CB844904-E110-EA46-8E1E-96C2A8B976FE}" dt="2024-04-08T14:55:23.488" v="198" actId="9405"/>
          <ac:inkMkLst>
            <pc:docMk/>
            <pc:sldMk cId="155544860" sldId="258"/>
            <ac:inkMk id="5" creationId="{8F972305-8F43-D882-CA98-DB49131AF667}"/>
          </ac:inkMkLst>
        </pc:inkChg>
        <pc:inkChg chg="add del">
          <ac:chgData name="ENRICO VAGNONI" userId="90afa2d5-c10c-4afd-8928-79c982564ce0" providerId="ADAL" clId="{CB844904-E110-EA46-8E1E-96C2A8B976FE}" dt="2024-04-08T14:55:22.942" v="197" actId="9405"/>
          <ac:inkMkLst>
            <pc:docMk/>
            <pc:sldMk cId="155544860" sldId="258"/>
            <ac:inkMk id="7" creationId="{FD744F77-7E07-F292-3F79-672FE633A91B}"/>
          </ac:inkMkLst>
        </pc:inkChg>
        <pc:inkChg chg="add del">
          <ac:chgData name="ENRICO VAGNONI" userId="90afa2d5-c10c-4afd-8928-79c982564ce0" providerId="ADAL" clId="{CB844904-E110-EA46-8E1E-96C2A8B976FE}" dt="2024-04-08T14:56:44.495" v="201" actId="9405"/>
          <ac:inkMkLst>
            <pc:docMk/>
            <pc:sldMk cId="155544860" sldId="258"/>
            <ac:inkMk id="12" creationId="{1F677391-EEBB-7947-FBB3-034679AFFF03}"/>
          </ac:inkMkLst>
        </pc:inkChg>
        <pc:inkChg chg="add">
          <ac:chgData name="ENRICO VAGNONI" userId="90afa2d5-c10c-4afd-8928-79c982564ce0" providerId="ADAL" clId="{CB844904-E110-EA46-8E1E-96C2A8B976FE}" dt="2024-04-08T14:56:58.892" v="202" actId="9405"/>
          <ac:inkMkLst>
            <pc:docMk/>
            <pc:sldMk cId="155544860" sldId="258"/>
            <ac:inkMk id="13" creationId="{42C8859F-C1BB-B5BC-E41D-FE7EB3BCBFCA}"/>
          </ac:inkMkLst>
        </pc:inkChg>
      </pc:sldChg>
      <pc:sldChg chg="del">
        <pc:chgData name="ENRICO VAGNONI" userId="90afa2d5-c10c-4afd-8928-79c982564ce0" providerId="ADAL" clId="{CB844904-E110-EA46-8E1E-96C2A8B976FE}" dt="2024-04-08T14:46:40.386" v="160" actId="2696"/>
        <pc:sldMkLst>
          <pc:docMk/>
          <pc:sldMk cId="344473689" sldId="259"/>
        </pc:sldMkLst>
      </pc:sldChg>
      <pc:sldChg chg="modSp del">
        <pc:chgData name="ENRICO VAGNONI" userId="90afa2d5-c10c-4afd-8928-79c982564ce0" providerId="ADAL" clId="{CB844904-E110-EA46-8E1E-96C2A8B976FE}" dt="2024-04-08T15:11:05.092" v="593" actId="2696"/>
        <pc:sldMkLst>
          <pc:docMk/>
          <pc:sldMk cId="2860309600" sldId="260"/>
        </pc:sldMkLst>
        <pc:spChg chg="mod">
          <ac:chgData name="ENRICO VAGNONI" userId="90afa2d5-c10c-4afd-8928-79c982564ce0" providerId="ADAL" clId="{CB844904-E110-EA46-8E1E-96C2A8B976FE}" dt="2024-04-08T14:33:31.056" v="0"/>
          <ac:spMkLst>
            <pc:docMk/>
            <pc:sldMk cId="2860309600" sldId="260"/>
            <ac:spMk id="2" creationId="{E7C579F7-4493-BA63-FD08-2C1BE908D748}"/>
          </ac:spMkLst>
        </pc:spChg>
      </pc:sldChg>
      <pc:sldChg chg="addSp modSp del mod">
        <pc:chgData name="ENRICO VAGNONI" userId="90afa2d5-c10c-4afd-8928-79c982564ce0" providerId="ADAL" clId="{CB844904-E110-EA46-8E1E-96C2A8B976FE}" dt="2024-04-08T14:47:13.537" v="161" actId="2696"/>
        <pc:sldMkLst>
          <pc:docMk/>
          <pc:sldMk cId="1219965845" sldId="261"/>
        </pc:sldMkLst>
        <pc:spChg chg="mod">
          <ac:chgData name="ENRICO VAGNONI" userId="90afa2d5-c10c-4afd-8928-79c982564ce0" providerId="ADAL" clId="{CB844904-E110-EA46-8E1E-96C2A8B976FE}" dt="2024-04-08T14:33:31.056" v="0"/>
          <ac:spMkLst>
            <pc:docMk/>
            <pc:sldMk cId="1219965845" sldId="261"/>
            <ac:spMk id="2" creationId="{81C498DA-90E9-58C9-4605-B005D577F655}"/>
          </ac:spMkLst>
        </pc:spChg>
        <pc:picChg chg="add mod">
          <ac:chgData name="ENRICO VAGNONI" userId="90afa2d5-c10c-4afd-8928-79c982564ce0" providerId="ADAL" clId="{CB844904-E110-EA46-8E1E-96C2A8B976FE}" dt="2024-04-08T14:34:15.411" v="6" actId="1076"/>
          <ac:picMkLst>
            <pc:docMk/>
            <pc:sldMk cId="1219965845" sldId="261"/>
            <ac:picMk id="4" creationId="{782E4934-C1D7-827E-9AB7-BB92999DD631}"/>
          </ac:picMkLst>
        </pc:picChg>
      </pc:sldChg>
      <pc:sldChg chg="addSp delSp modSp mod delAnim modAnim">
        <pc:chgData name="ENRICO VAGNONI" userId="90afa2d5-c10c-4afd-8928-79c982564ce0" providerId="ADAL" clId="{CB844904-E110-EA46-8E1E-96C2A8B976FE}" dt="2024-04-09T08:59:29.780" v="1801"/>
        <pc:sldMkLst>
          <pc:docMk/>
          <pc:sldMk cId="1956049669" sldId="262"/>
        </pc:sldMkLst>
        <pc:spChg chg="add del mod">
          <ac:chgData name="ENRICO VAGNONI" userId="90afa2d5-c10c-4afd-8928-79c982564ce0" providerId="ADAL" clId="{CB844904-E110-EA46-8E1E-96C2A8B976FE}" dt="2024-04-09T08:57:36.254" v="1784" actId="478"/>
          <ac:spMkLst>
            <pc:docMk/>
            <pc:sldMk cId="1956049669" sldId="262"/>
            <ac:spMk id="2" creationId="{B16CFBD6-64DD-877E-8F2F-A5DAB12569C9}"/>
          </ac:spMkLst>
        </pc:spChg>
        <pc:spChg chg="add mod">
          <ac:chgData name="ENRICO VAGNONI" userId="90afa2d5-c10c-4afd-8928-79c982564ce0" providerId="ADAL" clId="{CB844904-E110-EA46-8E1E-96C2A8B976FE}" dt="2024-04-09T08:58:21.157" v="1793" actId="1076"/>
          <ac:spMkLst>
            <pc:docMk/>
            <pc:sldMk cId="1956049669" sldId="262"/>
            <ac:spMk id="3" creationId="{E096FB1C-FB91-CC56-0963-379A0B57DE89}"/>
          </ac:spMkLst>
        </pc:spChg>
        <pc:spChg chg="add mod">
          <ac:chgData name="ENRICO VAGNONI" userId="90afa2d5-c10c-4afd-8928-79c982564ce0" providerId="ADAL" clId="{CB844904-E110-EA46-8E1E-96C2A8B976FE}" dt="2024-04-09T08:59:07.381" v="1799" actId="14100"/>
          <ac:spMkLst>
            <pc:docMk/>
            <pc:sldMk cId="1956049669" sldId="262"/>
            <ac:spMk id="6" creationId="{7904EB41-B82A-5DFA-6590-64BE6D6FF300}"/>
          </ac:spMkLst>
        </pc:spChg>
        <pc:spChg chg="add mod">
          <ac:chgData name="ENRICO VAGNONI" userId="90afa2d5-c10c-4afd-8928-79c982564ce0" providerId="ADAL" clId="{CB844904-E110-EA46-8E1E-96C2A8B976FE}" dt="2024-04-08T15:55:35.720" v="1026" actId="20577"/>
          <ac:spMkLst>
            <pc:docMk/>
            <pc:sldMk cId="1956049669" sldId="262"/>
            <ac:spMk id="7" creationId="{0A885B6B-A921-47DF-CA93-DDD200879F33}"/>
          </ac:spMkLst>
        </pc:spChg>
        <pc:picChg chg="add del mod">
          <ac:chgData name="ENRICO VAGNONI" userId="90afa2d5-c10c-4afd-8928-79c982564ce0" providerId="ADAL" clId="{CB844904-E110-EA46-8E1E-96C2A8B976FE}" dt="2024-04-08T15:12:52.050" v="603" actId="478"/>
          <ac:picMkLst>
            <pc:docMk/>
            <pc:sldMk cId="1956049669" sldId="262"/>
            <ac:picMk id="2" creationId="{C3B6AD2C-5248-8479-0E8E-B7EC5D5AC701}"/>
          </ac:picMkLst>
        </pc:picChg>
        <pc:picChg chg="add del mod">
          <ac:chgData name="ENRICO VAGNONI" userId="90afa2d5-c10c-4afd-8928-79c982564ce0" providerId="ADAL" clId="{CB844904-E110-EA46-8E1E-96C2A8B976FE}" dt="2024-04-08T15:39:08.068" v="704" actId="21"/>
          <ac:picMkLst>
            <pc:docMk/>
            <pc:sldMk cId="1956049669" sldId="262"/>
            <ac:picMk id="6" creationId="{ECABC85D-A5C2-7903-4659-536A0C56F752}"/>
          </ac:picMkLst>
        </pc:picChg>
        <pc:picChg chg="add mod">
          <ac:chgData name="ENRICO VAGNONI" userId="90afa2d5-c10c-4afd-8928-79c982564ce0" providerId="ADAL" clId="{CB844904-E110-EA46-8E1E-96C2A8B976FE}" dt="2024-04-08T15:16:40.889" v="634" actId="1076"/>
          <ac:picMkLst>
            <pc:docMk/>
            <pc:sldMk cId="1956049669" sldId="262"/>
            <ac:picMk id="2050" creationId="{3F4C993E-1EEF-6348-BDCF-3F20BF6148DF}"/>
          </ac:picMkLst>
        </pc:picChg>
        <pc:inkChg chg="add del">
          <ac:chgData name="ENRICO VAGNONI" userId="90afa2d5-c10c-4afd-8928-79c982564ce0" providerId="ADAL" clId="{CB844904-E110-EA46-8E1E-96C2A8B976FE}" dt="2024-04-08T15:15:59.239" v="629" actId="9405"/>
          <ac:inkMkLst>
            <pc:docMk/>
            <pc:sldMk cId="1956049669" sldId="262"/>
            <ac:inkMk id="3" creationId="{9DA4A350-D55E-437D-2A36-F3488793B66B}"/>
          </ac:inkMkLst>
        </pc:inkChg>
        <pc:inkChg chg="add del">
          <ac:chgData name="ENRICO VAGNONI" userId="90afa2d5-c10c-4afd-8928-79c982564ce0" providerId="ADAL" clId="{CB844904-E110-EA46-8E1E-96C2A8B976FE}" dt="2024-04-09T08:56:26.881" v="1777" actId="478"/>
          <ac:inkMkLst>
            <pc:docMk/>
            <pc:sldMk cId="1956049669" sldId="262"/>
            <ac:inkMk id="4" creationId="{C43BDC8C-1715-4A0C-7F6F-E02327A8EF49}"/>
          </ac:inkMkLst>
        </pc:inkChg>
        <pc:inkChg chg="add del mod">
          <ac:chgData name="ENRICO VAGNONI" userId="90afa2d5-c10c-4afd-8928-79c982564ce0" providerId="ADAL" clId="{CB844904-E110-EA46-8E1E-96C2A8B976FE}" dt="2024-04-09T08:56:29.907" v="1778" actId="478"/>
          <ac:inkMkLst>
            <pc:docMk/>
            <pc:sldMk cId="1956049669" sldId="262"/>
            <ac:inkMk id="5" creationId="{53B6A00D-95BC-AF30-380E-92FE39D6C6B6}"/>
          </ac:inkMkLst>
        </pc:inkChg>
      </pc:sldChg>
      <pc:sldChg chg="modSp del">
        <pc:chgData name="ENRICO VAGNONI" userId="90afa2d5-c10c-4afd-8928-79c982564ce0" providerId="ADAL" clId="{CB844904-E110-EA46-8E1E-96C2A8B976FE}" dt="2024-04-08T14:44:45.787" v="154" actId="2696"/>
        <pc:sldMkLst>
          <pc:docMk/>
          <pc:sldMk cId="3171727629" sldId="263"/>
        </pc:sldMkLst>
        <pc:spChg chg="mod">
          <ac:chgData name="ENRICO VAGNONI" userId="90afa2d5-c10c-4afd-8928-79c982564ce0" providerId="ADAL" clId="{CB844904-E110-EA46-8E1E-96C2A8B976FE}" dt="2024-04-08T14:33:31.056" v="0"/>
          <ac:spMkLst>
            <pc:docMk/>
            <pc:sldMk cId="3171727629" sldId="263"/>
            <ac:spMk id="2" creationId="{E1E361C2-2051-A2C7-1E24-A5FEBC4E5E12}"/>
          </ac:spMkLst>
        </pc:spChg>
      </pc:sldChg>
      <pc:sldChg chg="del">
        <pc:chgData name="ENRICO VAGNONI" userId="90afa2d5-c10c-4afd-8928-79c982564ce0" providerId="ADAL" clId="{CB844904-E110-EA46-8E1E-96C2A8B976FE}" dt="2024-04-08T14:47:55.909" v="162" actId="2696"/>
        <pc:sldMkLst>
          <pc:docMk/>
          <pc:sldMk cId="94657309" sldId="264"/>
        </pc:sldMkLst>
      </pc:sldChg>
      <pc:sldChg chg="modSp del">
        <pc:chgData name="ENRICO VAGNONI" userId="90afa2d5-c10c-4afd-8928-79c982564ce0" providerId="ADAL" clId="{CB844904-E110-EA46-8E1E-96C2A8B976FE}" dt="2024-04-08T14:44:45.797" v="155" actId="2696"/>
        <pc:sldMkLst>
          <pc:docMk/>
          <pc:sldMk cId="2742179254" sldId="265"/>
        </pc:sldMkLst>
        <pc:spChg chg="mod">
          <ac:chgData name="ENRICO VAGNONI" userId="90afa2d5-c10c-4afd-8928-79c982564ce0" providerId="ADAL" clId="{CB844904-E110-EA46-8E1E-96C2A8B976FE}" dt="2024-04-08T14:33:31.056" v="0"/>
          <ac:spMkLst>
            <pc:docMk/>
            <pc:sldMk cId="2742179254" sldId="265"/>
            <ac:spMk id="2" creationId="{E1E361C2-2051-A2C7-1E24-A5FEBC4E5E12}"/>
          </ac:spMkLst>
        </pc:spChg>
      </pc:sldChg>
      <pc:sldChg chg="modSp del">
        <pc:chgData name="ENRICO VAGNONI" userId="90afa2d5-c10c-4afd-8928-79c982564ce0" providerId="ADAL" clId="{CB844904-E110-EA46-8E1E-96C2A8B976FE}" dt="2024-04-08T15:10:57.813" v="591" actId="2696"/>
        <pc:sldMkLst>
          <pc:docMk/>
          <pc:sldMk cId="3852817402" sldId="266"/>
        </pc:sldMkLst>
        <pc:spChg chg="mod">
          <ac:chgData name="ENRICO VAGNONI" userId="90afa2d5-c10c-4afd-8928-79c982564ce0" providerId="ADAL" clId="{CB844904-E110-EA46-8E1E-96C2A8B976FE}" dt="2024-04-08T14:33:31.056" v="0"/>
          <ac:spMkLst>
            <pc:docMk/>
            <pc:sldMk cId="3852817402" sldId="266"/>
            <ac:spMk id="2" creationId="{FBF14F7B-1C6A-4696-1C21-82DB88ABC288}"/>
          </ac:spMkLst>
        </pc:spChg>
      </pc:sldChg>
      <pc:sldChg chg="del">
        <pc:chgData name="ENRICO VAGNONI" userId="90afa2d5-c10c-4afd-8928-79c982564ce0" providerId="ADAL" clId="{CB844904-E110-EA46-8E1E-96C2A8B976FE}" dt="2024-04-08T14:44:45.775" v="153" actId="2696"/>
        <pc:sldMkLst>
          <pc:docMk/>
          <pc:sldMk cId="1948317414" sldId="268"/>
        </pc:sldMkLst>
      </pc:sldChg>
      <pc:sldChg chg="del">
        <pc:chgData name="ENRICO VAGNONI" userId="90afa2d5-c10c-4afd-8928-79c982564ce0" providerId="ADAL" clId="{CB844904-E110-EA46-8E1E-96C2A8B976FE}" dt="2024-04-08T14:44:45.819" v="158" actId="2696"/>
        <pc:sldMkLst>
          <pc:docMk/>
          <pc:sldMk cId="1482993311" sldId="269"/>
        </pc:sldMkLst>
      </pc:sldChg>
      <pc:sldChg chg="modSp del">
        <pc:chgData name="ENRICO VAGNONI" userId="90afa2d5-c10c-4afd-8928-79c982564ce0" providerId="ADAL" clId="{CB844904-E110-EA46-8E1E-96C2A8B976FE}" dt="2024-04-08T14:44:45.809" v="156" actId="2696"/>
        <pc:sldMkLst>
          <pc:docMk/>
          <pc:sldMk cId="912751286" sldId="270"/>
        </pc:sldMkLst>
        <pc:spChg chg="mod">
          <ac:chgData name="ENRICO VAGNONI" userId="90afa2d5-c10c-4afd-8928-79c982564ce0" providerId="ADAL" clId="{CB844904-E110-EA46-8E1E-96C2A8B976FE}" dt="2024-04-08T14:33:31.056" v="0"/>
          <ac:spMkLst>
            <pc:docMk/>
            <pc:sldMk cId="912751286" sldId="270"/>
            <ac:spMk id="2" creationId="{7209D616-FEC4-E827-465B-641E0B925878}"/>
          </ac:spMkLst>
        </pc:spChg>
      </pc:sldChg>
      <pc:sldChg chg="modSp del">
        <pc:chgData name="ENRICO VAGNONI" userId="90afa2d5-c10c-4afd-8928-79c982564ce0" providerId="ADAL" clId="{CB844904-E110-EA46-8E1E-96C2A8B976FE}" dt="2024-04-08T14:44:45.815" v="157" actId="2696"/>
        <pc:sldMkLst>
          <pc:docMk/>
          <pc:sldMk cId="1734650814" sldId="271"/>
        </pc:sldMkLst>
        <pc:spChg chg="mod">
          <ac:chgData name="ENRICO VAGNONI" userId="90afa2d5-c10c-4afd-8928-79c982564ce0" providerId="ADAL" clId="{CB844904-E110-EA46-8E1E-96C2A8B976FE}" dt="2024-04-08T14:33:31.056" v="0"/>
          <ac:spMkLst>
            <pc:docMk/>
            <pc:sldMk cId="1734650814" sldId="271"/>
            <ac:spMk id="2" creationId="{7209D616-FEC4-E827-465B-641E0B925878}"/>
          </ac:spMkLst>
        </pc:spChg>
      </pc:sldChg>
      <pc:sldChg chg="delSp modSp mod">
        <pc:chgData name="ENRICO VAGNONI" userId="90afa2d5-c10c-4afd-8928-79c982564ce0" providerId="ADAL" clId="{CB844904-E110-EA46-8E1E-96C2A8B976FE}" dt="2024-04-09T09:00:07.160" v="1811" actId="20577"/>
        <pc:sldMkLst>
          <pc:docMk/>
          <pc:sldMk cId="297546054" sldId="272"/>
        </pc:sldMkLst>
        <pc:spChg chg="mod">
          <ac:chgData name="ENRICO VAGNONI" userId="90afa2d5-c10c-4afd-8928-79c982564ce0" providerId="ADAL" clId="{CB844904-E110-EA46-8E1E-96C2A8B976FE}" dt="2024-04-09T09:00:07.160" v="1811" actId="20577"/>
          <ac:spMkLst>
            <pc:docMk/>
            <pc:sldMk cId="297546054" sldId="272"/>
            <ac:spMk id="5" creationId="{8A5DB123-3B01-5BDF-0243-46DED2AFE35B}"/>
          </ac:spMkLst>
        </pc:spChg>
        <pc:picChg chg="del mod">
          <ac:chgData name="ENRICO VAGNONI" userId="90afa2d5-c10c-4afd-8928-79c982564ce0" providerId="ADAL" clId="{CB844904-E110-EA46-8E1E-96C2A8B976FE}" dt="2024-04-08T16:13:49.687" v="1119" actId="478"/>
          <ac:picMkLst>
            <pc:docMk/>
            <pc:sldMk cId="297546054" sldId="272"/>
            <ac:picMk id="8" creationId="{DE558ABE-11C3-7A05-DB4D-5702F6EEA9D7}"/>
          </ac:picMkLst>
        </pc:picChg>
      </pc:sldChg>
      <pc:sldChg chg="addSp delSp modSp add mod ord setBg">
        <pc:chgData name="ENRICO VAGNONI" userId="90afa2d5-c10c-4afd-8928-79c982564ce0" providerId="ADAL" clId="{CB844904-E110-EA46-8E1E-96C2A8B976FE}" dt="2024-04-09T12:18:49.056" v="1837" actId="1076"/>
        <pc:sldMkLst>
          <pc:docMk/>
          <pc:sldMk cId="1180835463" sldId="273"/>
        </pc:sldMkLst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2" creationId="{6E148C8C-6AAD-C13B-2BCC-942703E3FA77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3" creationId="{00AE3CDA-59A0-0104-CC27-564449C7E6B5}"/>
          </ac:spMkLst>
        </pc:spChg>
        <pc:spChg chg="del">
          <ac:chgData name="ENRICO VAGNONI" userId="90afa2d5-c10c-4afd-8928-79c982564ce0" providerId="ADAL" clId="{CB844904-E110-EA46-8E1E-96C2A8B976FE}" dt="2024-04-08T15:19:32.526" v="640" actId="478"/>
          <ac:spMkLst>
            <pc:docMk/>
            <pc:sldMk cId="1180835463" sldId="273"/>
            <ac:spMk id="4" creationId="{98952B41-EF7D-EC5F-DB50-7E9BB84B443D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5" creationId="{2CAF8AA4-30EC-0379-4C2F-48CF8C3620E6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6" creationId="{4B957107-8AFF-F667-1033-034936702EDB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7" creationId="{79DEF7DB-5E1D-AE47-E1A1-A478294DFA22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8" creationId="{341557D0-982B-DDEA-512B-CAADCBA47415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9" creationId="{B7A8C308-9818-B114-023E-976F181F04E2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10" creationId="{07C79CFA-A919-93C3-6FE7-2105FCFB6639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11" creationId="{035C8F66-EE1F-DFD8-E937-9A98618A3AF0}"/>
          </ac:spMkLst>
        </pc:spChg>
        <pc:spChg chg="del">
          <ac:chgData name="ENRICO VAGNONI" userId="90afa2d5-c10c-4afd-8928-79c982564ce0" providerId="ADAL" clId="{CB844904-E110-EA46-8E1E-96C2A8B976FE}" dt="2024-04-08T15:19:30.973" v="639" actId="478"/>
          <ac:spMkLst>
            <pc:docMk/>
            <pc:sldMk cId="1180835463" sldId="273"/>
            <ac:spMk id="13" creationId="{1A42572C-8C45-9945-5B09-AEFADCA25EC6}"/>
          </ac:spMkLst>
        </pc:spChg>
        <pc:spChg chg="add mod">
          <ac:chgData name="ENRICO VAGNONI" userId="90afa2d5-c10c-4afd-8928-79c982564ce0" providerId="ADAL" clId="{CB844904-E110-EA46-8E1E-96C2A8B976FE}" dt="2024-04-09T08:52:30.613" v="1765" actId="1036"/>
          <ac:spMkLst>
            <pc:docMk/>
            <pc:sldMk cId="1180835463" sldId="273"/>
            <ac:spMk id="34" creationId="{5E50704C-208E-1222-54C9-7648A55F67ED}"/>
          </ac:spMkLst>
        </pc:spChg>
        <pc:spChg chg="add del mod">
          <ac:chgData name="ENRICO VAGNONI" userId="90afa2d5-c10c-4afd-8928-79c982564ce0" providerId="ADAL" clId="{CB844904-E110-EA46-8E1E-96C2A8B976FE}" dt="2024-04-09T08:26:27.284" v="1359"/>
          <ac:spMkLst>
            <pc:docMk/>
            <pc:sldMk cId="1180835463" sldId="273"/>
            <ac:spMk id="41" creationId="{D9795C87-59D8-FABE-5217-19FE7145657A}"/>
          </ac:spMkLst>
        </pc:spChg>
        <pc:spChg chg="add mod">
          <ac:chgData name="ENRICO VAGNONI" userId="90afa2d5-c10c-4afd-8928-79c982564ce0" providerId="ADAL" clId="{CB844904-E110-EA46-8E1E-96C2A8B976FE}" dt="2024-04-09T08:55:17.449" v="1772" actId="1076"/>
          <ac:spMkLst>
            <pc:docMk/>
            <pc:sldMk cId="1180835463" sldId="273"/>
            <ac:spMk id="3098" creationId="{236B7F5C-DFBA-1F8F-ECDD-2D171CE1F5B2}"/>
          </ac:spMkLst>
        </pc:spChg>
        <pc:spChg chg="add mod">
          <ac:chgData name="ENRICO VAGNONI" userId="90afa2d5-c10c-4afd-8928-79c982564ce0" providerId="ADAL" clId="{CB844904-E110-EA46-8E1E-96C2A8B976FE}" dt="2024-04-09T08:52:57.480" v="1768" actId="1076"/>
          <ac:spMkLst>
            <pc:docMk/>
            <pc:sldMk cId="1180835463" sldId="273"/>
            <ac:spMk id="3099" creationId="{0E6DADBB-ECC8-A5D6-DE2D-13B60E40E116}"/>
          </ac:spMkLst>
        </pc:spChg>
        <pc:spChg chg="add mod">
          <ac:chgData name="ENRICO VAGNONI" userId="90afa2d5-c10c-4afd-8928-79c982564ce0" providerId="ADAL" clId="{CB844904-E110-EA46-8E1E-96C2A8B976FE}" dt="2024-04-09T08:42:26.346" v="1641"/>
          <ac:spMkLst>
            <pc:docMk/>
            <pc:sldMk cId="1180835463" sldId="273"/>
            <ac:spMk id="3100" creationId="{D9B966C6-2D26-432F-2B3A-F1162D8FD5F4}"/>
          </ac:spMkLst>
        </pc:spChg>
        <pc:spChg chg="add mod">
          <ac:chgData name="ENRICO VAGNONI" userId="90afa2d5-c10c-4afd-8928-79c982564ce0" providerId="ADAL" clId="{CB844904-E110-EA46-8E1E-96C2A8B976FE}" dt="2024-04-09T12:18:49.056" v="1837" actId="1076"/>
          <ac:spMkLst>
            <pc:docMk/>
            <pc:sldMk cId="1180835463" sldId="273"/>
            <ac:spMk id="3105" creationId="{4941041D-1844-6939-4046-FC88203CC49E}"/>
          </ac:spMkLst>
        </pc:sp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2" creationId="{E9ED5E28-8294-B132-53EC-22B1CA9C117B}"/>
          </ac:picMkLst>
        </pc:picChg>
        <pc:picChg chg="add del mod">
          <ac:chgData name="ENRICO VAGNONI" userId="90afa2d5-c10c-4afd-8928-79c982564ce0" providerId="ADAL" clId="{CB844904-E110-EA46-8E1E-96C2A8B976FE}" dt="2024-04-09T08:07:05.586" v="1134" actId="478"/>
          <ac:picMkLst>
            <pc:docMk/>
            <pc:sldMk cId="1180835463" sldId="273"/>
            <ac:picMk id="4" creationId="{79BBC2AB-468A-264A-08E8-C47BB6B20D21}"/>
          </ac:picMkLst>
        </pc:picChg>
        <pc:picChg chg="add del mod">
          <ac:chgData name="ENRICO VAGNONI" userId="90afa2d5-c10c-4afd-8928-79c982564ce0" providerId="ADAL" clId="{CB844904-E110-EA46-8E1E-96C2A8B976FE}" dt="2024-04-09T08:08:07.336" v="1146" actId="478"/>
          <ac:picMkLst>
            <pc:docMk/>
            <pc:sldMk cId="1180835463" sldId="273"/>
            <ac:picMk id="6" creationId="{6CF9A9C8-CEE8-C3C7-1FED-EFB9A7B8838B}"/>
          </ac:picMkLst>
        </pc:picChg>
        <pc:picChg chg="add del mod">
          <ac:chgData name="ENRICO VAGNONI" userId="90afa2d5-c10c-4afd-8928-79c982564ce0" providerId="ADAL" clId="{CB844904-E110-EA46-8E1E-96C2A8B976FE}" dt="2024-04-09T08:08:22.038" v="1148" actId="478"/>
          <ac:picMkLst>
            <pc:docMk/>
            <pc:sldMk cId="1180835463" sldId="273"/>
            <ac:picMk id="8" creationId="{2CD07D57-8015-E936-28FA-C13DB83E8041}"/>
          </ac:picMkLst>
        </pc:picChg>
        <pc:picChg chg="add del mod">
          <ac:chgData name="ENRICO VAGNONI" userId="90afa2d5-c10c-4afd-8928-79c982564ce0" providerId="ADAL" clId="{CB844904-E110-EA46-8E1E-96C2A8B976FE}" dt="2024-04-09T08:18:47.474" v="1296" actId="478"/>
          <ac:picMkLst>
            <pc:docMk/>
            <pc:sldMk cId="1180835463" sldId="273"/>
            <ac:picMk id="10" creationId="{219A4E7B-838E-EBA2-A975-6AB1FB6141A0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2" creationId="{9637E384-1110-2875-729A-D1770F9C1DCA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3" creationId="{E9C9A398-835F-352B-5CDE-240ACC77F981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4" creationId="{3CC8B4A5-B6CF-B63C-4C44-1C8355A54002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5" creationId="{419E9E53-DA30-55A9-6A25-4B1687482F0C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6" creationId="{0C5FC7A9-6AFA-23C5-7993-3AC56DF9D940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7" creationId="{9D81FF5D-EFBF-059F-912A-E8E5C52A2D50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8" creationId="{0827F8CF-0106-4C48-BA0B-1FAF5EAD5029}"/>
          </ac:picMkLst>
        </pc:picChg>
        <pc:picChg chg="add mod modCrop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19" creationId="{D1538945-E8C9-E200-F3FC-8F3055C2FB36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20" creationId="{0486C10D-9EFF-E1F1-DCA4-13865BB2C0D8}"/>
          </ac:picMkLst>
        </pc:picChg>
        <pc:picChg chg="add del mod">
          <ac:chgData name="ENRICO VAGNONI" userId="90afa2d5-c10c-4afd-8928-79c982564ce0" providerId="ADAL" clId="{CB844904-E110-EA46-8E1E-96C2A8B976FE}" dt="2024-04-09T08:18:48.274" v="1297" actId="478"/>
          <ac:picMkLst>
            <pc:docMk/>
            <pc:sldMk cId="1180835463" sldId="273"/>
            <ac:picMk id="21" creationId="{4C32DD36-EAA9-F93E-2052-AD28EBA14ECB}"/>
          </ac:picMkLst>
        </pc:picChg>
        <pc:picChg chg="add del mod">
          <ac:chgData name="ENRICO VAGNONI" userId="90afa2d5-c10c-4afd-8928-79c982564ce0" providerId="ADAL" clId="{CB844904-E110-EA46-8E1E-96C2A8B976FE}" dt="2024-04-08T15:38:44.258" v="696" actId="21"/>
          <ac:picMkLst>
            <pc:docMk/>
            <pc:sldMk cId="1180835463" sldId="273"/>
            <ac:picMk id="21" creationId="{73FFAF54-C6BD-06DB-62AF-6276A957A57D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22" creationId="{2951D084-760A-66B2-157D-336DD560703C}"/>
          </ac:picMkLst>
        </pc:picChg>
        <pc:picChg chg="add del mod">
          <ac:chgData name="ENRICO VAGNONI" userId="90afa2d5-c10c-4afd-8928-79c982564ce0" providerId="ADAL" clId="{CB844904-E110-EA46-8E1E-96C2A8B976FE}" dt="2024-04-08T15:38:52.310" v="699" actId="21"/>
          <ac:picMkLst>
            <pc:docMk/>
            <pc:sldMk cId="1180835463" sldId="273"/>
            <ac:picMk id="22" creationId="{939E8983-679C-AC58-D282-8DBF0B4601CF}"/>
          </ac:picMkLst>
        </pc:picChg>
        <pc:picChg chg="add del mod">
          <ac:chgData name="ENRICO VAGNONI" userId="90afa2d5-c10c-4afd-8928-79c982564ce0" providerId="ADAL" clId="{CB844904-E110-EA46-8E1E-96C2A8B976FE}" dt="2024-04-09T08:18:45.618" v="1294" actId="478"/>
          <ac:picMkLst>
            <pc:docMk/>
            <pc:sldMk cId="1180835463" sldId="273"/>
            <ac:picMk id="23" creationId="{164E5D8B-E185-4449-9855-F1B90F39F855}"/>
          </ac:picMkLst>
        </pc:picChg>
        <pc:picChg chg="add del mod">
          <ac:chgData name="ENRICO VAGNONI" userId="90afa2d5-c10c-4afd-8928-79c982564ce0" providerId="ADAL" clId="{CB844904-E110-EA46-8E1E-96C2A8B976FE}" dt="2024-04-08T15:38:59.111" v="701" actId="21"/>
          <ac:picMkLst>
            <pc:docMk/>
            <pc:sldMk cId="1180835463" sldId="273"/>
            <ac:picMk id="23" creationId="{F7508AE5-51BB-D475-F71D-902406C4A7EE}"/>
          </ac:picMkLst>
        </pc:picChg>
        <pc:picChg chg="add mod">
          <ac:chgData name="ENRICO VAGNONI" userId="90afa2d5-c10c-4afd-8928-79c982564ce0" providerId="ADAL" clId="{CB844904-E110-EA46-8E1E-96C2A8B976FE}" dt="2024-04-09T08:55:26.770" v="1774" actId="1076"/>
          <ac:picMkLst>
            <pc:docMk/>
            <pc:sldMk cId="1180835463" sldId="273"/>
            <ac:picMk id="24" creationId="{9FB469AD-EA05-6F23-1366-58EF45176C1D}"/>
          </ac:picMkLst>
        </pc:picChg>
        <pc:picChg chg="add del mod">
          <ac:chgData name="ENRICO VAGNONI" userId="90afa2d5-c10c-4afd-8928-79c982564ce0" providerId="ADAL" clId="{CB844904-E110-EA46-8E1E-96C2A8B976FE}" dt="2024-04-09T08:19:14.308" v="1316" actId="478"/>
          <ac:picMkLst>
            <pc:docMk/>
            <pc:sldMk cId="1180835463" sldId="273"/>
            <ac:picMk id="25" creationId="{4A68A0A8-4AF7-C470-8B75-4844732FC7C0}"/>
          </ac:picMkLst>
        </pc:picChg>
        <pc:picChg chg="add mod">
          <ac:chgData name="ENRICO VAGNONI" userId="90afa2d5-c10c-4afd-8928-79c982564ce0" providerId="ADAL" clId="{CB844904-E110-EA46-8E1E-96C2A8B976FE}" dt="2024-04-09T08:55:36.721" v="1775" actId="1076"/>
          <ac:picMkLst>
            <pc:docMk/>
            <pc:sldMk cId="1180835463" sldId="273"/>
            <ac:picMk id="26" creationId="{AF903DC7-1180-423F-58D5-BC58E838DA66}"/>
          </ac:picMkLst>
        </pc:picChg>
        <pc:picChg chg="add del mod">
          <ac:chgData name="ENRICO VAGNONI" userId="90afa2d5-c10c-4afd-8928-79c982564ce0" providerId="ADAL" clId="{CB844904-E110-EA46-8E1E-96C2A8B976FE}" dt="2024-04-08T15:43:31.836" v="727" actId="478"/>
          <ac:picMkLst>
            <pc:docMk/>
            <pc:sldMk cId="1180835463" sldId="273"/>
            <ac:picMk id="28" creationId="{0732C2D3-13F1-6648-E403-3410D5393324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28" creationId="{7BDE69B6-45F6-2F68-F187-210467BEE339}"/>
          </ac:picMkLst>
        </pc:picChg>
        <pc:picChg chg="add mod">
          <ac:chgData name="ENRICO VAGNONI" userId="90afa2d5-c10c-4afd-8928-79c982564ce0" providerId="ADAL" clId="{CB844904-E110-EA46-8E1E-96C2A8B976FE}" dt="2024-04-09T08:13:24.641" v="1231"/>
          <ac:picMkLst>
            <pc:docMk/>
            <pc:sldMk cId="1180835463" sldId="273"/>
            <ac:picMk id="29" creationId="{D8199394-7B65-2EC1-1AF2-3845A300EE82}"/>
          </ac:picMkLst>
        </pc:picChg>
        <pc:picChg chg="add mod">
          <ac:chgData name="ENRICO VAGNONI" userId="90afa2d5-c10c-4afd-8928-79c982564ce0" providerId="ADAL" clId="{CB844904-E110-EA46-8E1E-96C2A8B976FE}" dt="2024-04-09T08:13:30.936" v="1232"/>
          <ac:picMkLst>
            <pc:docMk/>
            <pc:sldMk cId="1180835463" sldId="273"/>
            <ac:picMk id="30" creationId="{3AABF1E0-E14E-A691-F7D2-FD8B55A8811C}"/>
          </ac:picMkLst>
        </pc:picChg>
        <pc:picChg chg="add del mod">
          <ac:chgData name="ENRICO VAGNONI" userId="90afa2d5-c10c-4afd-8928-79c982564ce0" providerId="ADAL" clId="{CB844904-E110-EA46-8E1E-96C2A8B976FE}" dt="2024-04-08T15:44:44.140" v="737" actId="478"/>
          <ac:picMkLst>
            <pc:docMk/>
            <pc:sldMk cId="1180835463" sldId="273"/>
            <ac:picMk id="30" creationId="{7DBEDA66-348E-1D7E-852D-53B632957696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31" creationId="{B9145944-FF02-A620-4D10-001837BDEDBA}"/>
          </ac:picMkLst>
        </pc:picChg>
        <pc:picChg chg="add mod">
          <ac:chgData name="ENRICO VAGNONI" userId="90afa2d5-c10c-4afd-8928-79c982564ce0" providerId="ADAL" clId="{CB844904-E110-EA46-8E1E-96C2A8B976FE}" dt="2024-04-09T08:55:41.306" v="1776" actId="1076"/>
          <ac:picMkLst>
            <pc:docMk/>
            <pc:sldMk cId="1180835463" sldId="273"/>
            <ac:picMk id="32" creationId="{90791E38-BF8F-58ED-FAA3-857693DBF580}"/>
          </ac:picMkLst>
        </pc:picChg>
        <pc:picChg chg="add del mod">
          <ac:chgData name="ENRICO VAGNONI" userId="90afa2d5-c10c-4afd-8928-79c982564ce0" providerId="ADAL" clId="{CB844904-E110-EA46-8E1E-96C2A8B976FE}" dt="2024-04-08T15:46:50.087" v="756" actId="478"/>
          <ac:picMkLst>
            <pc:docMk/>
            <pc:sldMk cId="1180835463" sldId="273"/>
            <ac:picMk id="33" creationId="{6557D1AA-AE43-E4C8-4F8E-33AFBF5A6454}"/>
          </ac:picMkLst>
        </pc:picChg>
        <pc:picChg chg="add del mod">
          <ac:chgData name="ENRICO VAGNONI" userId="90afa2d5-c10c-4afd-8928-79c982564ce0" providerId="ADAL" clId="{CB844904-E110-EA46-8E1E-96C2A8B976FE}" dt="2024-04-09T08:06:08.615" v="1131" actId="478"/>
          <ac:picMkLst>
            <pc:docMk/>
            <pc:sldMk cId="1180835463" sldId="273"/>
            <ac:picMk id="35" creationId="{ECFD895E-EAC5-1FA1-27B3-374722CE9C0E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36" creationId="{AB1A68BF-3E96-204E-126B-72B4FE5E588F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37" creationId="{F97A9E07-2110-70F7-8FF8-F10E533958C4}"/>
          </ac:picMkLst>
        </pc:picChg>
        <pc:picChg chg="add mod">
          <ac:chgData name="ENRICO VAGNONI" userId="90afa2d5-c10c-4afd-8928-79c982564ce0" providerId="ADAL" clId="{CB844904-E110-EA46-8E1E-96C2A8B976FE}" dt="2024-04-09T08:52:30.613" v="1765" actId="1036"/>
          <ac:picMkLst>
            <pc:docMk/>
            <pc:sldMk cId="1180835463" sldId="273"/>
            <ac:picMk id="38" creationId="{28B1A7F3-9CBA-DD87-5AE6-748CDB8B379B}"/>
          </ac:picMkLst>
        </pc:picChg>
        <pc:picChg chg="add del mod">
          <ac:chgData name="ENRICO VAGNONI" userId="90afa2d5-c10c-4afd-8928-79c982564ce0" providerId="ADAL" clId="{CB844904-E110-EA46-8E1E-96C2A8B976FE}" dt="2024-04-09T08:18:46.791" v="1295" actId="478"/>
          <ac:picMkLst>
            <pc:docMk/>
            <pc:sldMk cId="1180835463" sldId="273"/>
            <ac:picMk id="40" creationId="{CE46B2EE-0455-1679-B01A-7C7AC03323CC}"/>
          </ac:picMkLst>
        </pc:picChg>
        <pc:picChg chg="add del mod">
          <ac:chgData name="ENRICO VAGNONI" userId="90afa2d5-c10c-4afd-8928-79c982564ce0" providerId="ADAL" clId="{CB844904-E110-EA46-8E1E-96C2A8B976FE}" dt="2024-04-09T08:09:53.535" v="1171" actId="478"/>
          <ac:picMkLst>
            <pc:docMk/>
            <pc:sldMk cId="1180835463" sldId="273"/>
            <ac:picMk id="3074" creationId="{BE5BC0C1-DCF8-C131-B248-ED2C5019E77B}"/>
          </ac:picMkLst>
        </pc:picChg>
        <pc:picChg chg="add del mod">
          <ac:chgData name="ENRICO VAGNONI" userId="90afa2d5-c10c-4afd-8928-79c982564ce0" providerId="ADAL" clId="{CB844904-E110-EA46-8E1E-96C2A8B976FE}" dt="2024-04-08T15:42:04.695" v="721" actId="478"/>
          <ac:picMkLst>
            <pc:docMk/>
            <pc:sldMk cId="1180835463" sldId="273"/>
            <ac:picMk id="3076" creationId="{7FF6CF7F-C309-B82B-BA05-825967D641B4}"/>
          </ac:picMkLst>
        </pc:picChg>
        <pc:picChg chg="add">
          <ac:chgData name="ENRICO VAGNONI" userId="90afa2d5-c10c-4afd-8928-79c982564ce0" providerId="ADAL" clId="{CB844904-E110-EA46-8E1E-96C2A8B976FE}" dt="2024-04-08T15:41:21.135" v="715"/>
          <ac:picMkLst>
            <pc:docMk/>
            <pc:sldMk cId="1180835463" sldId="273"/>
            <ac:picMk id="3078" creationId="{BBD751A5-B218-F955-47F2-34EA9669E2E1}"/>
          </ac:picMkLst>
        </pc:pic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43" creationId="{B8FF79E2-3C0D-C751-7C34-2F08947F13F2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50" creationId="{54827A59-01FC-8FAB-3CD2-AB15673A7E0C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53" creationId="{FB18E04A-4BEF-0220-622B-4A6E1B503715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57" creationId="{9D5B2310-96C3-C15C-9F0A-44BE12252547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59" creationId="{19A25436-BF25-9669-F368-3AF777FD599E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61" creationId="{D66015CF-204E-FF8F-13DC-612AE4C3B61F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63" creationId="{96109D24-CC98-80C4-C403-0C8AD23A34A4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3076" creationId="{2A0AAB44-A180-18BB-3789-C2E9047EAB68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3078" creationId="{09CCA552-EDFB-75BD-CA37-5BE4F3C84107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3089" creationId="{C3E6DBB1-13C7-22AC-00E4-C698D868F488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3094" creationId="{6FB02174-F258-B9D4-E85D-7B8774A9BE10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3096" creationId="{70A1D735-0AEE-D109-B19E-95EF846B0FE8}"/>
          </ac:cxnSpMkLst>
        </pc:cxnChg>
        <pc:cxnChg chg="add mod">
          <ac:chgData name="ENRICO VAGNONI" userId="90afa2d5-c10c-4afd-8928-79c982564ce0" providerId="ADAL" clId="{CB844904-E110-EA46-8E1E-96C2A8B976FE}" dt="2024-04-09T08:52:30.613" v="1765" actId="1036"/>
          <ac:cxnSpMkLst>
            <pc:docMk/>
            <pc:sldMk cId="1180835463" sldId="273"/>
            <ac:cxnSpMk id="3101" creationId="{AF0EF8AF-449C-E7E7-00FD-A34B17B7DB75}"/>
          </ac:cxnSpMkLst>
        </pc:cxnChg>
      </pc:sldChg>
      <pc:sldChg chg="new del">
        <pc:chgData name="ENRICO VAGNONI" userId="90afa2d5-c10c-4afd-8928-79c982564ce0" providerId="ADAL" clId="{CB844904-E110-EA46-8E1E-96C2A8B976FE}" dt="2024-04-08T14:44:35.592" v="152" actId="680"/>
        <pc:sldMkLst>
          <pc:docMk/>
          <pc:sldMk cId="1984703434" sldId="273"/>
        </pc:sldMkLst>
      </pc:sldChg>
      <pc:sldChg chg="del">
        <pc:chgData name="ENRICO VAGNONI" userId="90afa2d5-c10c-4afd-8928-79c982564ce0" providerId="ADAL" clId="{CB844904-E110-EA46-8E1E-96C2A8B976FE}" dt="2024-04-08T14:44:16.263" v="147" actId="2696"/>
        <pc:sldMkLst>
          <pc:docMk/>
          <pc:sldMk cId="3928902659" sldId="273"/>
        </pc:sldMkLst>
      </pc:sldChg>
      <pc:sldChg chg="del">
        <pc:chgData name="ENRICO VAGNONI" userId="90afa2d5-c10c-4afd-8928-79c982564ce0" providerId="ADAL" clId="{CB844904-E110-EA46-8E1E-96C2A8B976FE}" dt="2024-04-08T14:44:16.270" v="148" actId="2696"/>
        <pc:sldMkLst>
          <pc:docMk/>
          <pc:sldMk cId="2334243991" sldId="274"/>
        </pc:sldMkLst>
      </pc:sldChg>
      <pc:sldChg chg="del">
        <pc:chgData name="ENRICO VAGNONI" userId="90afa2d5-c10c-4afd-8928-79c982564ce0" providerId="ADAL" clId="{CB844904-E110-EA46-8E1E-96C2A8B976FE}" dt="2024-04-08T14:44:16.276" v="149" actId="2696"/>
        <pc:sldMkLst>
          <pc:docMk/>
          <pc:sldMk cId="3254173298" sldId="275"/>
        </pc:sldMkLst>
      </pc:sldChg>
      <pc:sldChg chg="del">
        <pc:chgData name="ENRICO VAGNONI" userId="90afa2d5-c10c-4afd-8928-79c982564ce0" providerId="ADAL" clId="{CB844904-E110-EA46-8E1E-96C2A8B976FE}" dt="2024-04-08T14:44:16.367" v="150" actId="2696"/>
        <pc:sldMkLst>
          <pc:docMk/>
          <pc:sldMk cId="2061371181" sldId="276"/>
        </pc:sldMkLst>
      </pc:sldChg>
    </pc:docChg>
  </pc:docChgLst>
  <pc:docChgLst>
    <pc:chgData name="ENRICO VAGNONI" userId="90afa2d5-c10c-4afd-8928-79c982564ce0" providerId="ADAL" clId="{60A1BFF1-04BD-9A48-B76E-EDCDF753C0D9}"/>
    <pc:docChg chg="undo custSel addSld delSld modSld sldOrd">
      <pc:chgData name="ENRICO VAGNONI" userId="90afa2d5-c10c-4afd-8928-79c982564ce0" providerId="ADAL" clId="{60A1BFF1-04BD-9A48-B76E-EDCDF753C0D9}" dt="2024-02-21T09:43:54.130" v="1132" actId="1076"/>
      <pc:docMkLst>
        <pc:docMk/>
      </pc:docMkLst>
      <pc:sldChg chg="addSp delSp modSp mod">
        <pc:chgData name="ENRICO VAGNONI" userId="90afa2d5-c10c-4afd-8928-79c982564ce0" providerId="ADAL" clId="{60A1BFF1-04BD-9A48-B76E-EDCDF753C0D9}" dt="2024-02-21T09:36:49.727" v="1077" actId="1076"/>
        <pc:sldMkLst>
          <pc:docMk/>
          <pc:sldMk cId="2428125539" sldId="256"/>
        </pc:sldMkLst>
        <pc:picChg chg="mod">
          <ac:chgData name="ENRICO VAGNONI" userId="90afa2d5-c10c-4afd-8928-79c982564ce0" providerId="ADAL" clId="{60A1BFF1-04BD-9A48-B76E-EDCDF753C0D9}" dt="2024-02-21T07:57:12.941" v="45" actId="1076"/>
          <ac:picMkLst>
            <pc:docMk/>
            <pc:sldMk cId="2428125539" sldId="256"/>
            <ac:picMk id="5" creationId="{34AE93D1-9F67-D45A-0533-58F327E75629}"/>
          </ac:picMkLst>
        </pc:picChg>
        <pc:picChg chg="mod">
          <ac:chgData name="ENRICO VAGNONI" userId="90afa2d5-c10c-4afd-8928-79c982564ce0" providerId="ADAL" clId="{60A1BFF1-04BD-9A48-B76E-EDCDF753C0D9}" dt="2024-02-21T07:54:24.390" v="23" actId="1035"/>
          <ac:picMkLst>
            <pc:docMk/>
            <pc:sldMk cId="2428125539" sldId="256"/>
            <ac:picMk id="6" creationId="{09916A1B-8D92-FB92-38DB-6DA10926D6D0}"/>
          </ac:picMkLst>
        </pc:picChg>
        <pc:picChg chg="del mod">
          <ac:chgData name="ENRICO VAGNONI" userId="90afa2d5-c10c-4afd-8928-79c982564ce0" providerId="ADAL" clId="{60A1BFF1-04BD-9A48-B76E-EDCDF753C0D9}" dt="2024-02-21T07:59:40.397" v="47" actId="478"/>
          <ac:picMkLst>
            <pc:docMk/>
            <pc:sldMk cId="2428125539" sldId="256"/>
            <ac:picMk id="7" creationId="{C6CF39D8-BA9F-78C7-1C67-0FCC47761D97}"/>
          </ac:picMkLst>
        </pc:picChg>
        <pc:picChg chg="add mod">
          <ac:chgData name="ENRICO VAGNONI" userId="90afa2d5-c10c-4afd-8928-79c982564ce0" providerId="ADAL" clId="{60A1BFF1-04BD-9A48-B76E-EDCDF753C0D9}" dt="2024-02-21T09:36:49.727" v="1077" actId="1076"/>
          <ac:picMkLst>
            <pc:docMk/>
            <pc:sldMk cId="2428125539" sldId="256"/>
            <ac:picMk id="8" creationId="{0D9656E4-C446-93C7-FFE3-B86298193007}"/>
          </ac:picMkLst>
        </pc:picChg>
        <pc:picChg chg="mod">
          <ac:chgData name="ENRICO VAGNONI" userId="90afa2d5-c10c-4afd-8928-79c982564ce0" providerId="ADAL" clId="{60A1BFF1-04BD-9A48-B76E-EDCDF753C0D9}" dt="2024-02-21T07:56:49.390" v="39" actId="1076"/>
          <ac:picMkLst>
            <pc:docMk/>
            <pc:sldMk cId="2428125539" sldId="256"/>
            <ac:picMk id="1026" creationId="{DAFC7911-7D70-C060-127D-460CBA79EAFC}"/>
          </ac:picMkLst>
        </pc:picChg>
        <pc:picChg chg="mod">
          <ac:chgData name="ENRICO VAGNONI" userId="90afa2d5-c10c-4afd-8928-79c982564ce0" providerId="ADAL" clId="{60A1BFF1-04BD-9A48-B76E-EDCDF753C0D9}" dt="2024-02-21T07:59:55.853" v="52" actId="1076"/>
          <ac:picMkLst>
            <pc:docMk/>
            <pc:sldMk cId="2428125539" sldId="256"/>
            <ac:picMk id="1034" creationId="{7EB84600-99C4-67F5-521C-E2AA3E454C4B}"/>
          </ac:picMkLst>
        </pc:picChg>
      </pc:sldChg>
      <pc:sldChg chg="addSp delSp modSp new mod">
        <pc:chgData name="ENRICO VAGNONI" userId="90afa2d5-c10c-4afd-8928-79c982564ce0" providerId="ADAL" clId="{60A1BFF1-04BD-9A48-B76E-EDCDF753C0D9}" dt="2024-02-21T08:01:13.120" v="58" actId="14100"/>
        <pc:sldMkLst>
          <pc:docMk/>
          <pc:sldMk cId="3870738513" sldId="257"/>
        </pc:sldMkLst>
        <pc:spChg chg="del">
          <ac:chgData name="ENRICO VAGNONI" userId="90afa2d5-c10c-4afd-8928-79c982564ce0" providerId="ADAL" clId="{60A1BFF1-04BD-9A48-B76E-EDCDF753C0D9}" dt="2024-02-21T08:00:41.246" v="56" actId="478"/>
          <ac:spMkLst>
            <pc:docMk/>
            <pc:sldMk cId="3870738513" sldId="257"/>
            <ac:spMk id="2" creationId="{8EE2A9CC-34D8-2666-CAB2-E5D35EFF678B}"/>
          </ac:spMkLst>
        </pc:spChg>
        <pc:spChg chg="del">
          <ac:chgData name="ENRICO VAGNONI" userId="90afa2d5-c10c-4afd-8928-79c982564ce0" providerId="ADAL" clId="{60A1BFF1-04BD-9A48-B76E-EDCDF753C0D9}" dt="2024-02-21T08:00:32.883" v="54" actId="478"/>
          <ac:spMkLst>
            <pc:docMk/>
            <pc:sldMk cId="3870738513" sldId="257"/>
            <ac:spMk id="3" creationId="{4B566D08-7E2F-BD75-83A4-295F88C201CA}"/>
          </ac:spMkLst>
        </pc:spChg>
        <pc:spChg chg="add mod">
          <ac:chgData name="ENRICO VAGNONI" userId="90afa2d5-c10c-4afd-8928-79c982564ce0" providerId="ADAL" clId="{60A1BFF1-04BD-9A48-B76E-EDCDF753C0D9}" dt="2024-02-21T08:01:13.120" v="58" actId="14100"/>
          <ac:spMkLst>
            <pc:docMk/>
            <pc:sldMk cId="3870738513" sldId="257"/>
            <ac:spMk id="4" creationId="{98952B41-EF7D-EC5F-DB50-7E9BB84B443D}"/>
          </ac:spMkLst>
        </pc:spChg>
        <pc:spChg chg="add mod">
          <ac:chgData name="ENRICO VAGNONI" userId="90afa2d5-c10c-4afd-8928-79c982564ce0" providerId="ADAL" clId="{60A1BFF1-04BD-9A48-B76E-EDCDF753C0D9}" dt="2024-02-21T08:00:55.239" v="57" actId="1076"/>
          <ac:spMkLst>
            <pc:docMk/>
            <pc:sldMk cId="3870738513" sldId="257"/>
            <ac:spMk id="5" creationId="{2CAF8AA4-30EC-0379-4C2F-48CF8C3620E6}"/>
          </ac:spMkLst>
        </pc:spChg>
        <pc:spChg chg="add mod">
          <ac:chgData name="ENRICO VAGNONI" userId="90afa2d5-c10c-4afd-8928-79c982564ce0" providerId="ADAL" clId="{60A1BFF1-04BD-9A48-B76E-EDCDF753C0D9}" dt="2024-02-21T08:00:55.239" v="57" actId="1076"/>
          <ac:spMkLst>
            <pc:docMk/>
            <pc:sldMk cId="3870738513" sldId="257"/>
            <ac:spMk id="6" creationId="{4B957107-8AFF-F667-1033-034936702EDB}"/>
          </ac:spMkLst>
        </pc:spChg>
        <pc:spChg chg="add mod">
          <ac:chgData name="ENRICO VAGNONI" userId="90afa2d5-c10c-4afd-8928-79c982564ce0" providerId="ADAL" clId="{60A1BFF1-04BD-9A48-B76E-EDCDF753C0D9}" dt="2024-02-21T08:00:55.239" v="57" actId="1076"/>
          <ac:spMkLst>
            <pc:docMk/>
            <pc:sldMk cId="3870738513" sldId="257"/>
            <ac:spMk id="7" creationId="{79DEF7DB-5E1D-AE47-E1A1-A478294DFA22}"/>
          </ac:spMkLst>
        </pc:spChg>
        <pc:spChg chg="add mod">
          <ac:chgData name="ENRICO VAGNONI" userId="90afa2d5-c10c-4afd-8928-79c982564ce0" providerId="ADAL" clId="{60A1BFF1-04BD-9A48-B76E-EDCDF753C0D9}" dt="2024-02-21T08:00:55.239" v="57" actId="1076"/>
          <ac:spMkLst>
            <pc:docMk/>
            <pc:sldMk cId="3870738513" sldId="257"/>
            <ac:spMk id="8" creationId="{341557D0-982B-DDEA-512B-CAADCBA47415}"/>
          </ac:spMkLst>
        </pc:spChg>
        <pc:spChg chg="add mod">
          <ac:chgData name="ENRICO VAGNONI" userId="90afa2d5-c10c-4afd-8928-79c982564ce0" providerId="ADAL" clId="{60A1BFF1-04BD-9A48-B76E-EDCDF753C0D9}" dt="2024-02-21T08:00:55.239" v="57" actId="1076"/>
          <ac:spMkLst>
            <pc:docMk/>
            <pc:sldMk cId="3870738513" sldId="257"/>
            <ac:spMk id="9" creationId="{B7A8C308-9818-B114-023E-976F181F04E2}"/>
          </ac:spMkLst>
        </pc:spChg>
        <pc:spChg chg="add mod">
          <ac:chgData name="ENRICO VAGNONI" userId="90afa2d5-c10c-4afd-8928-79c982564ce0" providerId="ADAL" clId="{60A1BFF1-04BD-9A48-B76E-EDCDF753C0D9}" dt="2024-02-21T08:00:55.239" v="57" actId="1076"/>
          <ac:spMkLst>
            <pc:docMk/>
            <pc:sldMk cId="3870738513" sldId="257"/>
            <ac:spMk id="10" creationId="{07C79CFA-A919-93C3-6FE7-2105FCFB6639}"/>
          </ac:spMkLst>
        </pc:spChg>
        <pc:spChg chg="add mod">
          <ac:chgData name="ENRICO VAGNONI" userId="90afa2d5-c10c-4afd-8928-79c982564ce0" providerId="ADAL" clId="{60A1BFF1-04BD-9A48-B76E-EDCDF753C0D9}" dt="2024-02-21T08:00:55.239" v="57" actId="1076"/>
          <ac:spMkLst>
            <pc:docMk/>
            <pc:sldMk cId="3870738513" sldId="257"/>
            <ac:spMk id="11" creationId="{035C8F66-EE1F-DFD8-E937-9A98618A3AF0}"/>
          </ac:spMkLst>
        </pc:spChg>
        <pc:picChg chg="add mod">
          <ac:chgData name="ENRICO VAGNONI" userId="90afa2d5-c10c-4afd-8928-79c982564ce0" providerId="ADAL" clId="{60A1BFF1-04BD-9A48-B76E-EDCDF753C0D9}" dt="2024-02-21T08:00:35.155" v="55"/>
          <ac:picMkLst>
            <pc:docMk/>
            <pc:sldMk cId="3870738513" sldId="257"/>
            <ac:picMk id="12" creationId="{C9375739-3037-E7F6-B908-7408473BE04F}"/>
          </ac:picMkLst>
        </pc:picChg>
      </pc:sldChg>
      <pc:sldChg chg="addSp delSp modSp new mod ord setBg">
        <pc:chgData name="ENRICO VAGNONI" userId="90afa2d5-c10c-4afd-8928-79c982564ce0" providerId="ADAL" clId="{60A1BFF1-04BD-9A48-B76E-EDCDF753C0D9}" dt="2024-02-21T08:22:13.744" v="201" actId="20578"/>
        <pc:sldMkLst>
          <pc:docMk/>
          <pc:sldMk cId="155544860" sldId="258"/>
        </pc:sldMkLst>
        <pc:spChg chg="del">
          <ac:chgData name="ENRICO VAGNONI" userId="90afa2d5-c10c-4afd-8928-79c982564ce0" providerId="ADAL" clId="{60A1BFF1-04BD-9A48-B76E-EDCDF753C0D9}" dt="2024-02-21T08:06:38.442" v="70" actId="478"/>
          <ac:spMkLst>
            <pc:docMk/>
            <pc:sldMk cId="155544860" sldId="258"/>
            <ac:spMk id="2" creationId="{B7F369C8-59CE-F09A-CC7D-A8F4990A9792}"/>
          </ac:spMkLst>
        </pc:spChg>
        <pc:spChg chg="del">
          <ac:chgData name="ENRICO VAGNONI" userId="90afa2d5-c10c-4afd-8928-79c982564ce0" providerId="ADAL" clId="{60A1BFF1-04BD-9A48-B76E-EDCDF753C0D9}" dt="2024-02-21T08:04:49.367" v="69" actId="478"/>
          <ac:spMkLst>
            <pc:docMk/>
            <pc:sldMk cId="155544860" sldId="258"/>
            <ac:spMk id="3" creationId="{EF787700-EEAF-1058-272F-EBEAE325F991}"/>
          </ac:spMkLst>
        </pc:spChg>
        <pc:spChg chg="add del mod">
          <ac:chgData name="ENRICO VAGNONI" userId="90afa2d5-c10c-4afd-8928-79c982564ce0" providerId="ADAL" clId="{60A1BFF1-04BD-9A48-B76E-EDCDF753C0D9}" dt="2024-02-21T08:10:53.431" v="85" actId="478"/>
          <ac:spMkLst>
            <pc:docMk/>
            <pc:sldMk cId="155544860" sldId="258"/>
            <ac:spMk id="5" creationId="{A7C67AA7-B10E-F112-A11C-7055ABC615C4}"/>
          </ac:spMkLst>
        </pc:spChg>
        <pc:spChg chg="add mod">
          <ac:chgData name="ENRICO VAGNONI" userId="90afa2d5-c10c-4afd-8928-79c982564ce0" providerId="ADAL" clId="{60A1BFF1-04BD-9A48-B76E-EDCDF753C0D9}" dt="2024-02-21T08:11:41.518" v="96" actId="1076"/>
          <ac:spMkLst>
            <pc:docMk/>
            <pc:sldMk cId="155544860" sldId="258"/>
            <ac:spMk id="6" creationId="{127C7900-D685-3A4D-3684-515919D787CE}"/>
          </ac:spMkLst>
        </pc:spChg>
        <pc:picChg chg="add del mod">
          <ac:chgData name="ENRICO VAGNONI" userId="90afa2d5-c10c-4afd-8928-79c982564ce0" providerId="ADAL" clId="{60A1BFF1-04BD-9A48-B76E-EDCDF753C0D9}" dt="2024-02-21T08:02:17.579" v="63" actId="478"/>
          <ac:picMkLst>
            <pc:docMk/>
            <pc:sldMk cId="155544860" sldId="258"/>
            <ac:picMk id="1026" creationId="{AF0425F6-2433-2FD8-5D42-CD64D199B365}"/>
          </ac:picMkLst>
        </pc:picChg>
        <pc:picChg chg="add del mod">
          <ac:chgData name="ENRICO VAGNONI" userId="90afa2d5-c10c-4afd-8928-79c982564ce0" providerId="ADAL" clId="{60A1BFF1-04BD-9A48-B76E-EDCDF753C0D9}" dt="2024-02-21T08:10:51.029" v="84" actId="478"/>
          <ac:picMkLst>
            <pc:docMk/>
            <pc:sldMk cId="155544860" sldId="258"/>
            <ac:picMk id="1028" creationId="{716948A3-13B4-1971-23E6-3CE356426B84}"/>
          </ac:picMkLst>
        </pc:picChg>
        <pc:picChg chg="add del mod">
          <ac:chgData name="ENRICO VAGNONI" userId="90afa2d5-c10c-4afd-8928-79c982564ce0" providerId="ADAL" clId="{60A1BFF1-04BD-9A48-B76E-EDCDF753C0D9}" dt="2024-02-21T08:10:50.389" v="82" actId="478"/>
          <ac:picMkLst>
            <pc:docMk/>
            <pc:sldMk cId="155544860" sldId="258"/>
            <ac:picMk id="1030" creationId="{5FFD1070-2501-5F3F-D38E-71586F5906BD}"/>
          </ac:picMkLst>
        </pc:picChg>
      </pc:sldChg>
      <pc:sldChg chg="addSp delSp modSp add mod ord setBg">
        <pc:chgData name="ENRICO VAGNONI" userId="90afa2d5-c10c-4afd-8928-79c982564ce0" providerId="ADAL" clId="{60A1BFF1-04BD-9A48-B76E-EDCDF753C0D9}" dt="2024-02-21T08:22:15.644" v="202" actId="20578"/>
        <pc:sldMkLst>
          <pc:docMk/>
          <pc:sldMk cId="344473689" sldId="259"/>
        </pc:sldMkLst>
        <pc:spChg chg="add mod">
          <ac:chgData name="ENRICO VAGNONI" userId="90afa2d5-c10c-4afd-8928-79c982564ce0" providerId="ADAL" clId="{60A1BFF1-04BD-9A48-B76E-EDCDF753C0D9}" dt="2024-02-21T08:13:15.235" v="102" actId="207"/>
          <ac:spMkLst>
            <pc:docMk/>
            <pc:sldMk cId="344473689" sldId="259"/>
            <ac:spMk id="3" creationId="{6F69F326-8AE1-8088-277E-2EF7CF4D9BDC}"/>
          </ac:spMkLst>
        </pc:spChg>
        <pc:spChg chg="del">
          <ac:chgData name="ENRICO VAGNONI" userId="90afa2d5-c10c-4afd-8928-79c982564ce0" providerId="ADAL" clId="{60A1BFF1-04BD-9A48-B76E-EDCDF753C0D9}" dt="2024-02-21T08:11:24.489" v="92" actId="21"/>
          <ac:spMkLst>
            <pc:docMk/>
            <pc:sldMk cId="344473689" sldId="259"/>
            <ac:spMk id="5" creationId="{A7C67AA7-B10E-F112-A11C-7055ABC615C4}"/>
          </ac:spMkLst>
        </pc:spChg>
        <pc:picChg chg="del">
          <ac:chgData name="ENRICO VAGNONI" userId="90afa2d5-c10c-4afd-8928-79c982564ce0" providerId="ADAL" clId="{60A1BFF1-04BD-9A48-B76E-EDCDF753C0D9}" dt="2024-02-21T08:11:18.762" v="91" actId="478"/>
          <ac:picMkLst>
            <pc:docMk/>
            <pc:sldMk cId="344473689" sldId="259"/>
            <ac:picMk id="1028" creationId="{716948A3-13B4-1971-23E6-3CE356426B84}"/>
          </ac:picMkLst>
        </pc:picChg>
        <pc:picChg chg="del">
          <ac:chgData name="ENRICO VAGNONI" userId="90afa2d5-c10c-4afd-8928-79c982564ce0" providerId="ADAL" clId="{60A1BFF1-04BD-9A48-B76E-EDCDF753C0D9}" dt="2024-02-21T08:11:17.981" v="90" actId="478"/>
          <ac:picMkLst>
            <pc:docMk/>
            <pc:sldMk cId="344473689" sldId="259"/>
            <ac:picMk id="1030" creationId="{5FFD1070-2501-5F3F-D38E-71586F5906BD}"/>
          </ac:picMkLst>
        </pc:picChg>
      </pc:sldChg>
      <pc:sldChg chg="add del">
        <pc:chgData name="ENRICO VAGNONI" userId="90afa2d5-c10c-4afd-8928-79c982564ce0" providerId="ADAL" clId="{60A1BFF1-04BD-9A48-B76E-EDCDF753C0D9}" dt="2024-02-21T08:13:24.654" v="103" actId="2696"/>
        <pc:sldMkLst>
          <pc:docMk/>
          <pc:sldMk cId="600662563" sldId="260"/>
        </pc:sldMkLst>
      </pc:sldChg>
      <pc:sldChg chg="addSp delSp modSp new mod">
        <pc:chgData name="ENRICO VAGNONI" userId="90afa2d5-c10c-4afd-8928-79c982564ce0" providerId="ADAL" clId="{60A1BFF1-04BD-9A48-B76E-EDCDF753C0D9}" dt="2024-02-21T08:19:16.027" v="159" actId="1076"/>
        <pc:sldMkLst>
          <pc:docMk/>
          <pc:sldMk cId="2860309600" sldId="260"/>
        </pc:sldMkLst>
        <pc:spChg chg="mod">
          <ac:chgData name="ENRICO VAGNONI" userId="90afa2d5-c10c-4afd-8928-79c982564ce0" providerId="ADAL" clId="{60A1BFF1-04BD-9A48-B76E-EDCDF753C0D9}" dt="2024-02-21T08:14:08.491" v="139" actId="20577"/>
          <ac:spMkLst>
            <pc:docMk/>
            <pc:sldMk cId="2860309600" sldId="260"/>
            <ac:spMk id="2" creationId="{E7C579F7-4493-BA63-FD08-2C1BE908D748}"/>
          </ac:spMkLst>
        </pc:spChg>
        <pc:spChg chg="add del mod">
          <ac:chgData name="ENRICO VAGNONI" userId="90afa2d5-c10c-4afd-8928-79c982564ce0" providerId="ADAL" clId="{60A1BFF1-04BD-9A48-B76E-EDCDF753C0D9}" dt="2024-02-21T08:19:16.027" v="159" actId="1076"/>
          <ac:spMkLst>
            <pc:docMk/>
            <pc:sldMk cId="2860309600" sldId="260"/>
            <ac:spMk id="3" creationId="{E8820955-278C-A239-90C7-1FC92E324381}"/>
          </ac:spMkLst>
        </pc:spChg>
        <pc:spChg chg="add mod">
          <ac:chgData name="ENRICO VAGNONI" userId="90afa2d5-c10c-4afd-8928-79c982564ce0" providerId="ADAL" clId="{60A1BFF1-04BD-9A48-B76E-EDCDF753C0D9}" dt="2024-02-21T08:14:25.292" v="141"/>
          <ac:spMkLst>
            <pc:docMk/>
            <pc:sldMk cId="2860309600" sldId="260"/>
            <ac:spMk id="4" creationId="{0FBB67E4-D856-3B1D-2325-353DC36AC1D6}"/>
          </ac:spMkLst>
        </pc:spChg>
        <pc:spChg chg="add mod">
          <ac:chgData name="ENRICO VAGNONI" userId="90afa2d5-c10c-4afd-8928-79c982564ce0" providerId="ADAL" clId="{60A1BFF1-04BD-9A48-B76E-EDCDF753C0D9}" dt="2024-02-21T08:14:29.994" v="143"/>
          <ac:spMkLst>
            <pc:docMk/>
            <pc:sldMk cId="2860309600" sldId="260"/>
            <ac:spMk id="5" creationId="{FC00D0DD-277D-B310-1D47-9D1B64D09B90}"/>
          </ac:spMkLst>
        </pc:spChg>
        <pc:spChg chg="add mod">
          <ac:chgData name="ENRICO VAGNONI" userId="90afa2d5-c10c-4afd-8928-79c982564ce0" providerId="ADAL" clId="{60A1BFF1-04BD-9A48-B76E-EDCDF753C0D9}" dt="2024-02-21T08:19:09.746" v="158" actId="1076"/>
          <ac:spMkLst>
            <pc:docMk/>
            <pc:sldMk cId="2860309600" sldId="260"/>
            <ac:spMk id="6" creationId="{929731B3-D475-4541-7A8A-41DC3BA746F6}"/>
          </ac:spMkLst>
        </pc:spChg>
      </pc:sldChg>
      <pc:sldChg chg="modSp new mod ord">
        <pc:chgData name="ENRICO VAGNONI" userId="90afa2d5-c10c-4afd-8928-79c982564ce0" providerId="ADAL" clId="{60A1BFF1-04BD-9A48-B76E-EDCDF753C0D9}" dt="2024-02-21T08:21:09.511" v="200" actId="20578"/>
        <pc:sldMkLst>
          <pc:docMk/>
          <pc:sldMk cId="1219965845" sldId="261"/>
        </pc:sldMkLst>
        <pc:spChg chg="mod">
          <ac:chgData name="ENRICO VAGNONI" userId="90afa2d5-c10c-4afd-8928-79c982564ce0" providerId="ADAL" clId="{60A1BFF1-04BD-9A48-B76E-EDCDF753C0D9}" dt="2024-02-21T08:20:42.361" v="199" actId="20577"/>
          <ac:spMkLst>
            <pc:docMk/>
            <pc:sldMk cId="1219965845" sldId="261"/>
            <ac:spMk id="2" creationId="{81C498DA-90E9-58C9-4605-B005D577F655}"/>
          </ac:spMkLst>
        </pc:spChg>
        <pc:spChg chg="mod">
          <ac:chgData name="ENRICO VAGNONI" userId="90afa2d5-c10c-4afd-8928-79c982564ce0" providerId="ADAL" clId="{60A1BFF1-04BD-9A48-B76E-EDCDF753C0D9}" dt="2024-02-21T08:20:35.292" v="197" actId="120"/>
          <ac:spMkLst>
            <pc:docMk/>
            <pc:sldMk cId="1219965845" sldId="261"/>
            <ac:spMk id="3" creationId="{43963553-0F82-9D05-C0B7-B4F10844CAB0}"/>
          </ac:spMkLst>
        </pc:spChg>
      </pc:sldChg>
      <pc:sldChg chg="delSp new mod setBg">
        <pc:chgData name="ENRICO VAGNONI" userId="90afa2d5-c10c-4afd-8928-79c982564ce0" providerId="ADAL" clId="{60A1BFF1-04BD-9A48-B76E-EDCDF753C0D9}" dt="2024-02-21T08:27:15.143" v="208" actId="478"/>
        <pc:sldMkLst>
          <pc:docMk/>
          <pc:sldMk cId="1956049669" sldId="262"/>
        </pc:sldMkLst>
        <pc:spChg chg="del">
          <ac:chgData name="ENRICO VAGNONI" userId="90afa2d5-c10c-4afd-8928-79c982564ce0" providerId="ADAL" clId="{60A1BFF1-04BD-9A48-B76E-EDCDF753C0D9}" dt="2024-02-21T08:27:09.132" v="207" actId="478"/>
          <ac:spMkLst>
            <pc:docMk/>
            <pc:sldMk cId="1956049669" sldId="262"/>
            <ac:spMk id="2" creationId="{A488AB49-B75D-66FB-53F0-88C505AE135E}"/>
          </ac:spMkLst>
        </pc:spChg>
        <pc:spChg chg="del">
          <ac:chgData name="ENRICO VAGNONI" userId="90afa2d5-c10c-4afd-8928-79c982564ce0" providerId="ADAL" clId="{60A1BFF1-04BD-9A48-B76E-EDCDF753C0D9}" dt="2024-02-21T08:27:15.143" v="208" actId="478"/>
          <ac:spMkLst>
            <pc:docMk/>
            <pc:sldMk cId="1956049669" sldId="262"/>
            <ac:spMk id="3" creationId="{A0A11BB2-C47F-96E4-3CA9-7C584446785F}"/>
          </ac:spMkLst>
        </pc:spChg>
      </pc:sldChg>
      <pc:sldChg chg="modSp new mod ord">
        <pc:chgData name="ENRICO VAGNONI" userId="90afa2d5-c10c-4afd-8928-79c982564ce0" providerId="ADAL" clId="{60A1BFF1-04BD-9A48-B76E-EDCDF753C0D9}" dt="2024-02-21T09:34:41.250" v="1041" actId="20578"/>
        <pc:sldMkLst>
          <pc:docMk/>
          <pc:sldMk cId="3171727629" sldId="263"/>
        </pc:sldMkLst>
        <pc:spChg chg="mod">
          <ac:chgData name="ENRICO VAGNONI" userId="90afa2d5-c10c-4afd-8928-79c982564ce0" providerId="ADAL" clId="{60A1BFF1-04BD-9A48-B76E-EDCDF753C0D9}" dt="2024-02-21T08:28:07.321" v="213" actId="20577"/>
          <ac:spMkLst>
            <pc:docMk/>
            <pc:sldMk cId="3171727629" sldId="263"/>
            <ac:spMk id="2" creationId="{E1E361C2-2051-A2C7-1E24-A5FEBC4E5E12}"/>
          </ac:spMkLst>
        </pc:spChg>
        <pc:spChg chg="mod">
          <ac:chgData name="ENRICO VAGNONI" userId="90afa2d5-c10c-4afd-8928-79c982564ce0" providerId="ADAL" clId="{60A1BFF1-04BD-9A48-B76E-EDCDF753C0D9}" dt="2024-02-21T09:34:35.898" v="1040" actId="113"/>
          <ac:spMkLst>
            <pc:docMk/>
            <pc:sldMk cId="3171727629" sldId="263"/>
            <ac:spMk id="3" creationId="{F0DFC1A9-57F5-A49D-1987-B84AFA72FF78}"/>
          </ac:spMkLst>
        </pc:spChg>
      </pc:sldChg>
      <pc:sldChg chg="addSp delSp modSp new mod ord">
        <pc:chgData name="ENRICO VAGNONI" userId="90afa2d5-c10c-4afd-8928-79c982564ce0" providerId="ADAL" clId="{60A1BFF1-04BD-9A48-B76E-EDCDF753C0D9}" dt="2024-02-21T08:35:13.986" v="297" actId="1076"/>
        <pc:sldMkLst>
          <pc:docMk/>
          <pc:sldMk cId="94657309" sldId="264"/>
        </pc:sldMkLst>
        <pc:spChg chg="mod">
          <ac:chgData name="ENRICO VAGNONI" userId="90afa2d5-c10c-4afd-8928-79c982564ce0" providerId="ADAL" clId="{60A1BFF1-04BD-9A48-B76E-EDCDF753C0D9}" dt="2024-02-21T08:34:52.187" v="293" actId="1076"/>
          <ac:spMkLst>
            <pc:docMk/>
            <pc:sldMk cId="94657309" sldId="264"/>
            <ac:spMk id="2" creationId="{B78E55A3-3767-8656-B6F7-D41BCBE11BE8}"/>
          </ac:spMkLst>
        </pc:spChg>
        <pc:spChg chg="del">
          <ac:chgData name="ENRICO VAGNONI" userId="90afa2d5-c10c-4afd-8928-79c982564ce0" providerId="ADAL" clId="{60A1BFF1-04BD-9A48-B76E-EDCDF753C0D9}" dt="2024-02-21T08:34:10.325" v="283" actId="478"/>
          <ac:spMkLst>
            <pc:docMk/>
            <pc:sldMk cId="94657309" sldId="264"/>
            <ac:spMk id="3" creationId="{447E5268-6B7F-8D8A-7FC7-BC39161BC3AE}"/>
          </ac:spMkLst>
        </pc:spChg>
        <pc:picChg chg="add mod">
          <ac:chgData name="ENRICO VAGNONI" userId="90afa2d5-c10c-4afd-8928-79c982564ce0" providerId="ADAL" clId="{60A1BFF1-04BD-9A48-B76E-EDCDF753C0D9}" dt="2024-02-21T08:35:13.986" v="297" actId="1076"/>
          <ac:picMkLst>
            <pc:docMk/>
            <pc:sldMk cId="94657309" sldId="264"/>
            <ac:picMk id="4" creationId="{0DAAC3ED-F4D6-7920-FA55-BE3049B3AE6B}"/>
          </ac:picMkLst>
        </pc:picChg>
      </pc:sldChg>
      <pc:sldChg chg="modSp add mod ord">
        <pc:chgData name="ENRICO VAGNONI" userId="90afa2d5-c10c-4afd-8928-79c982564ce0" providerId="ADAL" clId="{60A1BFF1-04BD-9A48-B76E-EDCDF753C0D9}" dt="2024-02-21T09:42:27.812" v="1115" actId="20577"/>
        <pc:sldMkLst>
          <pc:docMk/>
          <pc:sldMk cId="2742179254" sldId="265"/>
        </pc:sldMkLst>
        <pc:spChg chg="mod">
          <ac:chgData name="ENRICO VAGNONI" userId="90afa2d5-c10c-4afd-8928-79c982564ce0" providerId="ADAL" clId="{60A1BFF1-04BD-9A48-B76E-EDCDF753C0D9}" dt="2024-02-21T08:30:20.777" v="259" actId="20577"/>
          <ac:spMkLst>
            <pc:docMk/>
            <pc:sldMk cId="2742179254" sldId="265"/>
            <ac:spMk id="2" creationId="{E1E361C2-2051-A2C7-1E24-A5FEBC4E5E12}"/>
          </ac:spMkLst>
        </pc:spChg>
        <pc:spChg chg="mod">
          <ac:chgData name="ENRICO VAGNONI" userId="90afa2d5-c10c-4afd-8928-79c982564ce0" providerId="ADAL" clId="{60A1BFF1-04BD-9A48-B76E-EDCDF753C0D9}" dt="2024-02-21T09:42:27.812" v="1115" actId="20577"/>
          <ac:spMkLst>
            <pc:docMk/>
            <pc:sldMk cId="2742179254" sldId="265"/>
            <ac:spMk id="3" creationId="{F0DFC1A9-57F5-A49D-1987-B84AFA72FF78}"/>
          </ac:spMkLst>
        </pc:spChg>
      </pc:sldChg>
      <pc:sldChg chg="addSp delSp modSp new mod">
        <pc:chgData name="ENRICO VAGNONI" userId="90afa2d5-c10c-4afd-8928-79c982564ce0" providerId="ADAL" clId="{60A1BFF1-04BD-9A48-B76E-EDCDF753C0D9}" dt="2024-02-21T09:41:01.194" v="1089" actId="1076"/>
        <pc:sldMkLst>
          <pc:docMk/>
          <pc:sldMk cId="3852817402" sldId="266"/>
        </pc:sldMkLst>
        <pc:spChg chg="mod">
          <ac:chgData name="ENRICO VAGNONI" userId="90afa2d5-c10c-4afd-8928-79c982564ce0" providerId="ADAL" clId="{60A1BFF1-04BD-9A48-B76E-EDCDF753C0D9}" dt="2024-02-21T08:39:20.955" v="326" actId="20577"/>
          <ac:spMkLst>
            <pc:docMk/>
            <pc:sldMk cId="3852817402" sldId="266"/>
            <ac:spMk id="2" creationId="{FBF14F7B-1C6A-4696-1C21-82DB88ABC288}"/>
          </ac:spMkLst>
        </pc:spChg>
        <pc:spChg chg="del">
          <ac:chgData name="ENRICO VAGNONI" userId="90afa2d5-c10c-4afd-8928-79c982564ce0" providerId="ADAL" clId="{60A1BFF1-04BD-9A48-B76E-EDCDF753C0D9}" dt="2024-02-21T08:38:42.078" v="300" actId="478"/>
          <ac:spMkLst>
            <pc:docMk/>
            <pc:sldMk cId="3852817402" sldId="266"/>
            <ac:spMk id="3" creationId="{14E8C485-F026-7E1E-3AA4-C6BCABDE3365}"/>
          </ac:spMkLst>
        </pc:spChg>
        <pc:spChg chg="add mod">
          <ac:chgData name="ENRICO VAGNONI" userId="90afa2d5-c10c-4afd-8928-79c982564ce0" providerId="ADAL" clId="{60A1BFF1-04BD-9A48-B76E-EDCDF753C0D9}" dt="2024-02-21T08:41:00.728" v="354" actId="14100"/>
          <ac:spMkLst>
            <pc:docMk/>
            <pc:sldMk cId="3852817402" sldId="266"/>
            <ac:spMk id="4" creationId="{8DFAB0DB-0879-DE4C-BCDE-AA35C03C7B0D}"/>
          </ac:spMkLst>
        </pc:spChg>
        <pc:spChg chg="add mod">
          <ac:chgData name="ENRICO VAGNONI" userId="90afa2d5-c10c-4afd-8928-79c982564ce0" providerId="ADAL" clId="{60A1BFF1-04BD-9A48-B76E-EDCDF753C0D9}" dt="2024-02-21T08:40:11.727" v="334" actId="1076"/>
          <ac:spMkLst>
            <pc:docMk/>
            <pc:sldMk cId="3852817402" sldId="266"/>
            <ac:spMk id="5" creationId="{B1F10294-608E-8A82-070E-866791B324DA}"/>
          </ac:spMkLst>
        </pc:spChg>
        <pc:spChg chg="add mod">
          <ac:chgData name="ENRICO VAGNONI" userId="90afa2d5-c10c-4afd-8928-79c982564ce0" providerId="ADAL" clId="{60A1BFF1-04BD-9A48-B76E-EDCDF753C0D9}" dt="2024-02-21T08:40:11.727" v="334" actId="1076"/>
          <ac:spMkLst>
            <pc:docMk/>
            <pc:sldMk cId="3852817402" sldId="266"/>
            <ac:spMk id="6" creationId="{DFFDD92B-B980-A916-EDBB-BD4FDB702620}"/>
          </ac:spMkLst>
        </pc:spChg>
        <pc:spChg chg="add mod">
          <ac:chgData name="ENRICO VAGNONI" userId="90afa2d5-c10c-4afd-8928-79c982564ce0" providerId="ADAL" clId="{60A1BFF1-04BD-9A48-B76E-EDCDF753C0D9}" dt="2024-02-21T08:40:11.727" v="334" actId="1076"/>
          <ac:spMkLst>
            <pc:docMk/>
            <pc:sldMk cId="3852817402" sldId="266"/>
            <ac:spMk id="7" creationId="{13115527-2AFA-043E-63C2-E2E1ED9321FA}"/>
          </ac:spMkLst>
        </pc:spChg>
        <pc:spChg chg="add mod">
          <ac:chgData name="ENRICO VAGNONI" userId="90afa2d5-c10c-4afd-8928-79c982564ce0" providerId="ADAL" clId="{60A1BFF1-04BD-9A48-B76E-EDCDF753C0D9}" dt="2024-02-21T08:40:28.537" v="338" actId="1037"/>
          <ac:spMkLst>
            <pc:docMk/>
            <pc:sldMk cId="3852817402" sldId="266"/>
            <ac:spMk id="8" creationId="{BE9FDF48-673E-6062-B7DE-449CEC2D55CD}"/>
          </ac:spMkLst>
        </pc:spChg>
        <pc:spChg chg="add mod">
          <ac:chgData name="ENRICO VAGNONI" userId="90afa2d5-c10c-4afd-8928-79c982564ce0" providerId="ADAL" clId="{60A1BFF1-04BD-9A48-B76E-EDCDF753C0D9}" dt="2024-02-21T08:40:32.953" v="339" actId="1038"/>
          <ac:spMkLst>
            <pc:docMk/>
            <pc:sldMk cId="3852817402" sldId="266"/>
            <ac:spMk id="9" creationId="{3D8B2F35-3E23-BC5B-FC55-53613D0DF18F}"/>
          </ac:spMkLst>
        </pc:spChg>
        <pc:graphicFrameChg chg="add mod">
          <ac:chgData name="ENRICO VAGNONI" userId="90afa2d5-c10c-4afd-8928-79c982564ce0" providerId="ADAL" clId="{60A1BFF1-04BD-9A48-B76E-EDCDF753C0D9}" dt="2024-02-21T09:41:01.194" v="1089" actId="1076"/>
          <ac:graphicFrameMkLst>
            <pc:docMk/>
            <pc:sldMk cId="3852817402" sldId="266"/>
            <ac:graphicFrameMk id="10" creationId="{9B70B06D-BC88-2D24-68A1-F2FEC9097A87}"/>
          </ac:graphicFrameMkLst>
        </pc:graphicFrameChg>
      </pc:sldChg>
      <pc:sldChg chg="modSp add del mod">
        <pc:chgData name="ENRICO VAGNONI" userId="90afa2d5-c10c-4afd-8928-79c982564ce0" providerId="ADAL" clId="{60A1BFF1-04BD-9A48-B76E-EDCDF753C0D9}" dt="2024-02-21T09:13:41.452" v="904" actId="2696"/>
        <pc:sldMkLst>
          <pc:docMk/>
          <pc:sldMk cId="3046220498" sldId="267"/>
        </pc:sldMkLst>
        <pc:spChg chg="mod">
          <ac:chgData name="ENRICO VAGNONI" userId="90afa2d5-c10c-4afd-8928-79c982564ce0" providerId="ADAL" clId="{60A1BFF1-04BD-9A48-B76E-EDCDF753C0D9}" dt="2024-02-21T08:50:02.802" v="360" actId="1076"/>
          <ac:spMkLst>
            <pc:docMk/>
            <pc:sldMk cId="3046220498" sldId="267"/>
            <ac:spMk id="4" creationId="{8DFAB0DB-0879-DE4C-BCDE-AA35C03C7B0D}"/>
          </ac:spMkLst>
        </pc:spChg>
      </pc:sldChg>
      <pc:sldChg chg="addSp delSp modSp new mod modNotesTx">
        <pc:chgData name="ENRICO VAGNONI" userId="90afa2d5-c10c-4afd-8928-79c982564ce0" providerId="ADAL" clId="{60A1BFF1-04BD-9A48-B76E-EDCDF753C0D9}" dt="2024-02-21T09:12:50.313" v="903" actId="14734"/>
        <pc:sldMkLst>
          <pc:docMk/>
          <pc:sldMk cId="1948317414" sldId="268"/>
        </pc:sldMkLst>
        <pc:spChg chg="mod">
          <ac:chgData name="ENRICO VAGNONI" userId="90afa2d5-c10c-4afd-8928-79c982564ce0" providerId="ADAL" clId="{60A1BFF1-04BD-9A48-B76E-EDCDF753C0D9}" dt="2024-02-21T09:10:53.135" v="882" actId="14100"/>
          <ac:spMkLst>
            <pc:docMk/>
            <pc:sldMk cId="1948317414" sldId="268"/>
            <ac:spMk id="2" creationId="{C11672BF-FD92-0483-2100-9AD7B416E4BE}"/>
          </ac:spMkLst>
        </pc:spChg>
        <pc:spChg chg="del">
          <ac:chgData name="ENRICO VAGNONI" userId="90afa2d5-c10c-4afd-8928-79c982564ce0" providerId="ADAL" clId="{60A1BFF1-04BD-9A48-B76E-EDCDF753C0D9}" dt="2024-02-21T08:50:10.329" v="362" actId="478"/>
          <ac:spMkLst>
            <pc:docMk/>
            <pc:sldMk cId="1948317414" sldId="268"/>
            <ac:spMk id="3" creationId="{FF410297-9DE7-E7AD-3960-3645295A274D}"/>
          </ac:spMkLst>
        </pc:spChg>
        <pc:spChg chg="add del mod">
          <ac:chgData name="ENRICO VAGNONI" userId="90afa2d5-c10c-4afd-8928-79c982564ce0" providerId="ADAL" clId="{60A1BFF1-04BD-9A48-B76E-EDCDF753C0D9}" dt="2024-02-21T08:52:34.083" v="402" actId="478"/>
          <ac:spMkLst>
            <pc:docMk/>
            <pc:sldMk cId="1948317414" sldId="268"/>
            <ac:spMk id="5" creationId="{86BC734C-E2B7-EAA5-A7FD-BF979668FC9C}"/>
          </ac:spMkLst>
        </pc:spChg>
        <pc:graphicFrameChg chg="add mod modGraphic">
          <ac:chgData name="ENRICO VAGNONI" userId="90afa2d5-c10c-4afd-8928-79c982564ce0" providerId="ADAL" clId="{60A1BFF1-04BD-9A48-B76E-EDCDF753C0D9}" dt="2024-02-21T09:12:50.313" v="903" actId="14734"/>
          <ac:graphicFrameMkLst>
            <pc:docMk/>
            <pc:sldMk cId="1948317414" sldId="268"/>
            <ac:graphicFrameMk id="6" creationId="{49FFAE22-CC4C-6572-CCC9-D1826A74C9BE}"/>
          </ac:graphicFrameMkLst>
        </pc:graphicFrameChg>
        <pc:picChg chg="add del mod">
          <ac:chgData name="ENRICO VAGNONI" userId="90afa2d5-c10c-4afd-8928-79c982564ce0" providerId="ADAL" clId="{60A1BFF1-04BD-9A48-B76E-EDCDF753C0D9}" dt="2024-02-21T08:58:43.489" v="801" actId="478"/>
          <ac:picMkLst>
            <pc:docMk/>
            <pc:sldMk cId="1948317414" sldId="268"/>
            <ac:picMk id="4" creationId="{D2D36C1A-AB50-50B2-805B-D92BEFA8D1DF}"/>
          </ac:picMkLst>
        </pc:picChg>
      </pc:sldChg>
      <pc:sldChg chg="addSp delSp modSp new mod">
        <pc:chgData name="ENRICO VAGNONI" userId="90afa2d5-c10c-4afd-8928-79c982564ce0" providerId="ADAL" clId="{60A1BFF1-04BD-9A48-B76E-EDCDF753C0D9}" dt="2024-02-21T09:27:00.649" v="940" actId="1076"/>
        <pc:sldMkLst>
          <pc:docMk/>
          <pc:sldMk cId="1482993311" sldId="269"/>
        </pc:sldMkLst>
        <pc:spChg chg="mod">
          <ac:chgData name="ENRICO VAGNONI" userId="90afa2d5-c10c-4afd-8928-79c982564ce0" providerId="ADAL" clId="{60A1BFF1-04BD-9A48-B76E-EDCDF753C0D9}" dt="2024-02-21T09:26:49.269" v="935" actId="20577"/>
          <ac:spMkLst>
            <pc:docMk/>
            <pc:sldMk cId="1482993311" sldId="269"/>
            <ac:spMk id="2" creationId="{4D604155-78B3-F32D-49B5-AA54BEE2B3B1}"/>
          </ac:spMkLst>
        </pc:spChg>
        <pc:spChg chg="del mod">
          <ac:chgData name="ENRICO VAGNONI" userId="90afa2d5-c10c-4afd-8928-79c982564ce0" providerId="ADAL" clId="{60A1BFF1-04BD-9A48-B76E-EDCDF753C0D9}" dt="2024-02-21T09:25:23.075" v="908" actId="478"/>
          <ac:spMkLst>
            <pc:docMk/>
            <pc:sldMk cId="1482993311" sldId="269"/>
            <ac:spMk id="3" creationId="{2702A724-4B13-0505-EED0-008B8536DE6B}"/>
          </ac:spMkLst>
        </pc:spChg>
        <pc:spChg chg="add del mod">
          <ac:chgData name="ENRICO VAGNONI" userId="90afa2d5-c10c-4afd-8928-79c982564ce0" providerId="ADAL" clId="{60A1BFF1-04BD-9A48-B76E-EDCDF753C0D9}" dt="2024-02-21T09:25:24.722" v="909" actId="478"/>
          <ac:spMkLst>
            <pc:docMk/>
            <pc:sldMk cId="1482993311" sldId="269"/>
            <ac:spMk id="5" creationId="{85BBC547-000E-B22A-BFDD-483E6F0A654A}"/>
          </ac:spMkLst>
        </pc:spChg>
        <pc:spChg chg="add mod">
          <ac:chgData name="ENRICO VAGNONI" userId="90afa2d5-c10c-4afd-8928-79c982564ce0" providerId="ADAL" clId="{60A1BFF1-04BD-9A48-B76E-EDCDF753C0D9}" dt="2024-02-21T09:27:00.649" v="940" actId="1076"/>
          <ac:spMkLst>
            <pc:docMk/>
            <pc:sldMk cId="1482993311" sldId="269"/>
            <ac:spMk id="7" creationId="{A770B362-6625-3088-AB29-284A11C4D891}"/>
          </ac:spMkLst>
        </pc:spChg>
      </pc:sldChg>
      <pc:sldChg chg="modSp new mod">
        <pc:chgData name="ENRICO VAGNONI" userId="90afa2d5-c10c-4afd-8928-79c982564ce0" providerId="ADAL" clId="{60A1BFF1-04BD-9A48-B76E-EDCDF753C0D9}" dt="2024-02-21T09:43:16.248" v="1131" actId="20577"/>
        <pc:sldMkLst>
          <pc:docMk/>
          <pc:sldMk cId="912751286" sldId="270"/>
        </pc:sldMkLst>
        <pc:spChg chg="mod">
          <ac:chgData name="ENRICO VAGNONI" userId="90afa2d5-c10c-4afd-8928-79c982564ce0" providerId="ADAL" clId="{60A1BFF1-04BD-9A48-B76E-EDCDF753C0D9}" dt="2024-02-21T09:30:46.425" v="986" actId="20577"/>
          <ac:spMkLst>
            <pc:docMk/>
            <pc:sldMk cId="912751286" sldId="270"/>
            <ac:spMk id="2" creationId="{7209D616-FEC4-E827-465B-641E0B925878}"/>
          </ac:spMkLst>
        </pc:spChg>
        <pc:spChg chg="mod">
          <ac:chgData name="ENRICO VAGNONI" userId="90afa2d5-c10c-4afd-8928-79c982564ce0" providerId="ADAL" clId="{60A1BFF1-04BD-9A48-B76E-EDCDF753C0D9}" dt="2024-02-21T09:43:16.248" v="1131" actId="20577"/>
          <ac:spMkLst>
            <pc:docMk/>
            <pc:sldMk cId="912751286" sldId="270"/>
            <ac:spMk id="3" creationId="{F7137416-CC50-00DF-49FB-D7B971256053}"/>
          </ac:spMkLst>
        </pc:spChg>
      </pc:sldChg>
      <pc:sldChg chg="modSp add mod">
        <pc:chgData name="ENRICO VAGNONI" userId="90afa2d5-c10c-4afd-8928-79c982564ce0" providerId="ADAL" clId="{60A1BFF1-04BD-9A48-B76E-EDCDF753C0D9}" dt="2024-02-21T09:38:26.185" v="1086" actId="207"/>
        <pc:sldMkLst>
          <pc:docMk/>
          <pc:sldMk cId="1734650814" sldId="271"/>
        </pc:sldMkLst>
        <pc:spChg chg="mod">
          <ac:chgData name="ENRICO VAGNONI" userId="90afa2d5-c10c-4afd-8928-79c982564ce0" providerId="ADAL" clId="{60A1BFF1-04BD-9A48-B76E-EDCDF753C0D9}" dt="2024-02-21T09:34:07.347" v="1039" actId="108"/>
          <ac:spMkLst>
            <pc:docMk/>
            <pc:sldMk cId="1734650814" sldId="271"/>
            <ac:spMk id="2" creationId="{7209D616-FEC4-E827-465B-641E0B925878}"/>
          </ac:spMkLst>
        </pc:spChg>
        <pc:spChg chg="mod">
          <ac:chgData name="ENRICO VAGNONI" userId="90afa2d5-c10c-4afd-8928-79c982564ce0" providerId="ADAL" clId="{60A1BFF1-04BD-9A48-B76E-EDCDF753C0D9}" dt="2024-02-21T09:38:26.185" v="1086" actId="207"/>
          <ac:spMkLst>
            <pc:docMk/>
            <pc:sldMk cId="1734650814" sldId="271"/>
            <ac:spMk id="3" creationId="{F7137416-CC50-00DF-49FB-D7B971256053}"/>
          </ac:spMkLst>
        </pc:spChg>
      </pc:sldChg>
      <pc:sldChg chg="addSp delSp modSp add mod setBg">
        <pc:chgData name="ENRICO VAGNONI" userId="90afa2d5-c10c-4afd-8928-79c982564ce0" providerId="ADAL" clId="{60A1BFF1-04BD-9A48-B76E-EDCDF753C0D9}" dt="2024-02-21T09:43:54.130" v="1132" actId="1076"/>
        <pc:sldMkLst>
          <pc:docMk/>
          <pc:sldMk cId="297546054" sldId="272"/>
        </pc:sldMkLst>
        <pc:spChg chg="del">
          <ac:chgData name="ENRICO VAGNONI" userId="90afa2d5-c10c-4afd-8928-79c982564ce0" providerId="ADAL" clId="{60A1BFF1-04BD-9A48-B76E-EDCDF753C0D9}" dt="2024-02-21T09:35:11.321" v="1045" actId="478"/>
          <ac:spMkLst>
            <pc:docMk/>
            <pc:sldMk cId="297546054" sldId="272"/>
            <ac:spMk id="2" creationId="{4D604155-78B3-F32D-49B5-AA54BEE2B3B1}"/>
          </ac:spMkLst>
        </pc:spChg>
        <pc:spChg chg="add del mod">
          <ac:chgData name="ENRICO VAGNONI" userId="90afa2d5-c10c-4afd-8928-79c982564ce0" providerId="ADAL" clId="{60A1BFF1-04BD-9A48-B76E-EDCDF753C0D9}" dt="2024-02-21T09:35:13.054" v="1046" actId="478"/>
          <ac:spMkLst>
            <pc:docMk/>
            <pc:sldMk cId="297546054" sldId="272"/>
            <ac:spMk id="4" creationId="{70E62521-F7A6-CE5E-53E1-37556F5C1542}"/>
          </ac:spMkLst>
        </pc:spChg>
        <pc:spChg chg="add mod">
          <ac:chgData name="ENRICO VAGNONI" userId="90afa2d5-c10c-4afd-8928-79c982564ce0" providerId="ADAL" clId="{60A1BFF1-04BD-9A48-B76E-EDCDF753C0D9}" dt="2024-02-21T09:36:39.191" v="1075" actId="1076"/>
          <ac:spMkLst>
            <pc:docMk/>
            <pc:sldMk cId="297546054" sldId="272"/>
            <ac:spMk id="5" creationId="{8A5DB123-3B01-5BDF-0243-46DED2AFE35B}"/>
          </ac:spMkLst>
        </pc:spChg>
        <pc:spChg chg="del">
          <ac:chgData name="ENRICO VAGNONI" userId="90afa2d5-c10c-4afd-8928-79c982564ce0" providerId="ADAL" clId="{60A1BFF1-04BD-9A48-B76E-EDCDF753C0D9}" dt="2024-02-21T09:35:09.540" v="1044" actId="478"/>
          <ac:spMkLst>
            <pc:docMk/>
            <pc:sldMk cId="297546054" sldId="272"/>
            <ac:spMk id="7" creationId="{A770B362-6625-3088-AB29-284A11C4D891}"/>
          </ac:spMkLst>
        </pc:spChg>
        <pc:picChg chg="add del mod">
          <ac:chgData name="ENRICO VAGNONI" userId="90afa2d5-c10c-4afd-8928-79c982564ce0" providerId="ADAL" clId="{60A1BFF1-04BD-9A48-B76E-EDCDF753C0D9}" dt="2024-02-21T09:37:17.536" v="1081" actId="478"/>
          <ac:picMkLst>
            <pc:docMk/>
            <pc:sldMk cId="297546054" sldId="272"/>
            <ac:picMk id="6" creationId="{09E4C2A4-693E-01FE-C97D-26B13C0F82D6}"/>
          </ac:picMkLst>
        </pc:picChg>
        <pc:picChg chg="add mod">
          <ac:chgData name="ENRICO VAGNONI" userId="90afa2d5-c10c-4afd-8928-79c982564ce0" providerId="ADAL" clId="{60A1BFF1-04BD-9A48-B76E-EDCDF753C0D9}" dt="2024-02-21T09:43:54.130" v="1132" actId="1076"/>
          <ac:picMkLst>
            <pc:docMk/>
            <pc:sldMk cId="297546054" sldId="272"/>
            <ac:picMk id="8" creationId="{DE558ABE-11C3-7A05-DB4D-5702F6EEA9D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14:56:5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807A-6C19-DF46-BC60-7440D729A1A5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4157D-FD6E-D04F-A4AE-A715776FC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09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3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59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30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68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49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08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9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1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42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1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84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41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04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1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A16C-3C75-0D46-98C1-AB9D81129114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C3CFD4-4C66-ED48-9C14-FA0010FBC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08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nrico.vagnoni@ibe.cnr.it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1D658-9FA7-59A6-19D5-052C1BBC4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23" y="1710268"/>
            <a:ext cx="10281424" cy="2340568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Approcci LCT per la sostenibilità dei sistemi rurali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C64365-38AB-5424-5A62-1763488EC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Enrico Vagnoni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99A7CFF5-2831-5A5C-5FA4-B0FAD612C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0036" y="558372"/>
            <a:ext cx="4675964" cy="981252"/>
          </a:xfrm>
          <a:prstGeom prst="rect">
            <a:avLst/>
          </a:prstGeom>
        </p:spPr>
      </p:pic>
      <p:pic>
        <p:nvPicPr>
          <p:cNvPr id="7" name="Picture 2" descr="ADESIVO STICKER Stemma Polisportiva Sassari Torres 1903 EUR 2,61 - PicClick  IT">
            <a:extLst>
              <a:ext uri="{FF2B5EF4-FFF2-40B4-BE49-F238E27FC236}">
                <a16:creationId xmlns:a16="http://schemas.microsoft.com/office/drawing/2014/main" id="{CEB11E9B-28EB-D9D0-4B83-5C644A96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57" y="737297"/>
            <a:ext cx="802327" cy="8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3D521C-3B03-C4BA-2F1F-D3B43B847E83}"/>
              </a:ext>
            </a:extLst>
          </p:cNvPr>
          <p:cNvSpPr txBox="1"/>
          <p:nvPr/>
        </p:nvSpPr>
        <p:spPr>
          <a:xfrm>
            <a:off x="7694784" y="1139514"/>
            <a:ext cx="296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Sede</a:t>
            </a:r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Sassari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A88440-B5B9-5648-4351-26C492927FA2}"/>
              </a:ext>
            </a:extLst>
          </p:cNvPr>
          <p:cNvSpPr txBox="1"/>
          <p:nvPr/>
        </p:nvSpPr>
        <p:spPr>
          <a:xfrm>
            <a:off x="3652837" y="6120703"/>
            <a:ext cx="488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TuttIBELi</a:t>
            </a:r>
            <a:r>
              <a:rPr lang="it-IT" sz="20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Livorno, 10 aprile 2024</a:t>
            </a:r>
          </a:p>
        </p:txBody>
      </p:sp>
    </p:spTree>
    <p:extLst>
      <p:ext uri="{BB962C8B-B14F-4D97-AF65-F5344CB8AC3E}">
        <p14:creationId xmlns:p14="http://schemas.microsoft.com/office/powerpoint/2010/main" val="242812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7C7900-D685-3A4D-3684-515919D787CE}"/>
              </a:ext>
            </a:extLst>
          </p:cNvPr>
          <p:cNvSpPr txBox="1"/>
          <p:nvPr/>
        </p:nvSpPr>
        <p:spPr>
          <a:xfrm>
            <a:off x="3044576" y="6329108"/>
            <a:ext cx="61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Nima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Sarikhani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/ Wildlife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photographer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of the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year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  <a:endParaRPr lang="it-IT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AF38BE-E139-968E-8F4A-F9ABBAC769FC}"/>
              </a:ext>
            </a:extLst>
          </p:cNvPr>
          <p:cNvSpPr txBox="1"/>
          <p:nvPr/>
        </p:nvSpPr>
        <p:spPr>
          <a:xfrm>
            <a:off x="4315794" y="188136"/>
            <a:ext cx="61045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cambiamenti climatici</a:t>
            </a:r>
          </a:p>
          <a:p>
            <a:endParaRPr lang="it-IT" sz="800" b="1" dirty="0"/>
          </a:p>
          <a:p>
            <a:r>
              <a:rPr lang="it-IT" sz="2400" b="1" dirty="0"/>
              <a:t>perdita biodiversità </a:t>
            </a:r>
          </a:p>
          <a:p>
            <a:endParaRPr lang="it-IT" sz="800" b="1" dirty="0"/>
          </a:p>
          <a:p>
            <a:r>
              <a:rPr lang="it-IT" sz="2400" b="1" dirty="0"/>
              <a:t>danni alla salute umana da inquinamento</a:t>
            </a:r>
          </a:p>
        </p:txBody>
      </p:sp>
      <p:pic>
        <p:nvPicPr>
          <p:cNvPr id="11" name="Elemento grafico 10" descr="Righello con riempimento a tinta unita">
            <a:extLst>
              <a:ext uri="{FF2B5EF4-FFF2-40B4-BE49-F238E27FC236}">
                <a16:creationId xmlns:a16="http://schemas.microsoft.com/office/drawing/2014/main" id="{160AB0B8-7543-92FF-A070-01E9760D4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15343">
            <a:off x="3335278" y="290704"/>
            <a:ext cx="1403688" cy="1403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42C8859F-C1BB-B5BC-E41D-FE7EB3BCBFCA}"/>
                  </a:ext>
                </a:extLst>
              </p14:cNvPr>
              <p14:cNvContentPartPr/>
              <p14:nvPr/>
            </p14:nvContentPartPr>
            <p14:xfrm>
              <a:off x="-428580" y="-1135868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42C8859F-C1BB-B5BC-E41D-FE7EB3BCBF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37580" y="-114486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4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98952B41-EF7D-EC5F-DB50-7E9BB84B443D}"/>
              </a:ext>
            </a:extLst>
          </p:cNvPr>
          <p:cNvSpPr txBox="1">
            <a:spLocks/>
          </p:cNvSpPr>
          <p:nvPr/>
        </p:nvSpPr>
        <p:spPr>
          <a:xfrm>
            <a:off x="171760" y="2632353"/>
            <a:ext cx="2245380" cy="147455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b="1" dirty="0">
                <a:solidFill>
                  <a:srgbClr val="AC2440"/>
                </a:solidFill>
              </a:rPr>
              <a:t>Approccio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b="1" dirty="0">
                <a:solidFill>
                  <a:srgbClr val="AC2440"/>
                </a:solidFill>
              </a:rPr>
              <a:t>Ciclo di Vita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CAF8AA4-30EC-0379-4C2F-48CF8C3620E6}"/>
              </a:ext>
            </a:extLst>
          </p:cNvPr>
          <p:cNvSpPr txBox="1">
            <a:spLocks/>
          </p:cNvSpPr>
          <p:nvPr/>
        </p:nvSpPr>
        <p:spPr>
          <a:xfrm>
            <a:off x="3067847" y="1046433"/>
            <a:ext cx="1957685" cy="147455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dirty="0">
                <a:solidFill>
                  <a:srgbClr val="002060"/>
                </a:solidFill>
              </a:rPr>
              <a:t>Concetto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4B957107-8AFF-F667-1033-034936702EDB}"/>
              </a:ext>
            </a:extLst>
          </p:cNvPr>
          <p:cNvSpPr txBox="1">
            <a:spLocks/>
          </p:cNvSpPr>
          <p:nvPr/>
        </p:nvSpPr>
        <p:spPr>
          <a:xfrm>
            <a:off x="3067846" y="2621512"/>
            <a:ext cx="1957685" cy="147455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dirty="0">
                <a:solidFill>
                  <a:srgbClr val="002060"/>
                </a:solidFill>
              </a:rPr>
              <a:t>Metodo &amp; Modello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79DEF7DB-5E1D-AE47-E1A1-A478294DFA22}"/>
              </a:ext>
            </a:extLst>
          </p:cNvPr>
          <p:cNvSpPr txBox="1">
            <a:spLocks/>
          </p:cNvSpPr>
          <p:nvPr/>
        </p:nvSpPr>
        <p:spPr>
          <a:xfrm>
            <a:off x="3067846" y="4196591"/>
            <a:ext cx="1957685" cy="147455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dirty="0">
                <a:solidFill>
                  <a:srgbClr val="002060"/>
                </a:solidFill>
              </a:rPr>
              <a:t>Strumento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1557D0-982B-DDEA-512B-CAADCBA47415}"/>
              </a:ext>
            </a:extLst>
          </p:cNvPr>
          <p:cNvSpPr txBox="1"/>
          <p:nvPr/>
        </p:nvSpPr>
        <p:spPr>
          <a:xfrm>
            <a:off x="5025531" y="1727056"/>
            <a:ext cx="6372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002060"/>
                </a:solidFill>
              </a:rPr>
              <a:t>Life </a:t>
            </a:r>
            <a:r>
              <a:rPr lang="it-IT" sz="2000" dirty="0" err="1">
                <a:solidFill>
                  <a:srgbClr val="002060"/>
                </a:solidFill>
              </a:rPr>
              <a:t>Cycle</a:t>
            </a:r>
            <a:r>
              <a:rPr lang="it-IT" sz="2000" dirty="0">
                <a:solidFill>
                  <a:srgbClr val="002060"/>
                </a:solidFill>
              </a:rPr>
              <a:t> Thinking / </a:t>
            </a:r>
            <a:r>
              <a:rPr lang="it-IT" sz="2000" dirty="0" err="1">
                <a:solidFill>
                  <a:srgbClr val="002060"/>
                </a:solidFill>
              </a:rPr>
              <a:t>Disacoppiamento</a:t>
            </a:r>
            <a:r>
              <a:rPr lang="it-IT" sz="2000" dirty="0">
                <a:solidFill>
                  <a:srgbClr val="002060"/>
                </a:solidFill>
              </a:rPr>
              <a:t> / Economia Circolare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A8C308-9818-B114-023E-976F181F04E2}"/>
              </a:ext>
            </a:extLst>
          </p:cNvPr>
          <p:cNvSpPr txBox="1"/>
          <p:nvPr/>
        </p:nvSpPr>
        <p:spPr>
          <a:xfrm>
            <a:off x="5035057" y="3496236"/>
            <a:ext cx="6362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002060"/>
                </a:solidFill>
              </a:rPr>
              <a:t>LCA (ambientale) / S-LCA (sociale) / CTI (circolarità)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C79CFA-A919-93C3-6FE7-2105FCFB6639}"/>
              </a:ext>
            </a:extLst>
          </p:cNvPr>
          <p:cNvSpPr txBox="1"/>
          <p:nvPr/>
        </p:nvSpPr>
        <p:spPr>
          <a:xfrm>
            <a:off x="5035057" y="4670208"/>
            <a:ext cx="5409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002060"/>
                </a:solidFill>
              </a:rPr>
              <a:t>Softwares / Databases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002060"/>
                </a:solidFill>
              </a:rPr>
              <a:t>Misurazione diretta emissioni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002060"/>
                </a:solidFill>
              </a:rPr>
              <a:t>Certificazione Ambientale (RCP)</a:t>
            </a: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035C8F66-EE1F-DFD8-E937-9A98618A3AF0}"/>
              </a:ext>
            </a:extLst>
          </p:cNvPr>
          <p:cNvSpPr/>
          <p:nvPr/>
        </p:nvSpPr>
        <p:spPr>
          <a:xfrm>
            <a:off x="2618205" y="1046433"/>
            <a:ext cx="248575" cy="4646392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148C8C-6AAD-C13B-2BCC-942703E3FA77}"/>
              </a:ext>
            </a:extLst>
          </p:cNvPr>
          <p:cNvSpPr txBox="1"/>
          <p:nvPr/>
        </p:nvSpPr>
        <p:spPr>
          <a:xfrm>
            <a:off x="5025530" y="1274764"/>
            <a:ext cx="636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AC2440"/>
                </a:solidFill>
              </a:rPr>
              <a:t>Progettualità su sviluppo rurale sostenibile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AE3CDA-59A0-0104-CC27-564449C7E6B5}"/>
              </a:ext>
            </a:extLst>
          </p:cNvPr>
          <p:cNvSpPr txBox="1"/>
          <p:nvPr/>
        </p:nvSpPr>
        <p:spPr>
          <a:xfrm>
            <a:off x="5035057" y="2722374"/>
            <a:ext cx="591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AC2440"/>
                </a:solidFill>
              </a:rPr>
              <a:t>Analisi delle implicazioni ambientali e socio-economiche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42572C-8C45-9945-5B09-AEFADCA25EC6}"/>
              </a:ext>
            </a:extLst>
          </p:cNvPr>
          <p:cNvSpPr txBox="1"/>
          <p:nvPr/>
        </p:nvSpPr>
        <p:spPr>
          <a:xfrm>
            <a:off x="5035057" y="4252643"/>
            <a:ext cx="591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AC2440"/>
                </a:solidFill>
              </a:rPr>
              <a:t>Laboratorio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387073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mino binocolo - Informamolise">
            <a:extLst>
              <a:ext uri="{FF2B5EF4-FFF2-40B4-BE49-F238E27FC236}">
                <a16:creationId xmlns:a16="http://schemas.microsoft.com/office/drawing/2014/main" id="{3F4C993E-1EEF-6348-BDCF-3F20BF614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7404" r="24206"/>
          <a:stretch/>
        </p:blipFill>
        <p:spPr bwMode="auto">
          <a:xfrm flipH="1">
            <a:off x="8101012" y="185738"/>
            <a:ext cx="1492746" cy="24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885B6B-A921-47DF-CA93-DDD200879F33}"/>
              </a:ext>
            </a:extLst>
          </p:cNvPr>
          <p:cNvSpPr txBox="1"/>
          <p:nvPr/>
        </p:nvSpPr>
        <p:spPr>
          <a:xfrm>
            <a:off x="743338" y="356063"/>
            <a:ext cx="331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Il LCT in un’immagine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096FB1C-FB91-CC56-0963-379A0B57DE89}"/>
              </a:ext>
            </a:extLst>
          </p:cNvPr>
          <p:cNvSpPr/>
          <p:nvPr/>
        </p:nvSpPr>
        <p:spPr>
          <a:xfrm>
            <a:off x="4764155" y="3269972"/>
            <a:ext cx="4509054" cy="31805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904EB41-B82A-5DFA-6590-64BE6D6FF300}"/>
              </a:ext>
            </a:extLst>
          </p:cNvPr>
          <p:cNvSpPr/>
          <p:nvPr/>
        </p:nvSpPr>
        <p:spPr>
          <a:xfrm>
            <a:off x="8101011" y="129695"/>
            <a:ext cx="1492745" cy="2469248"/>
          </a:xfrm>
          <a:prstGeom prst="roundRect">
            <a:avLst/>
          </a:prstGeom>
          <a:noFill/>
          <a:ln w="76200">
            <a:solidFill>
              <a:srgbClr val="90C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0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64">
            <a:extLst>
              <a:ext uri="{FF2B5EF4-FFF2-40B4-BE49-F238E27FC236}">
                <a16:creationId xmlns:a16="http://schemas.microsoft.com/office/drawing/2014/main" id="{9637E384-1110-2875-729A-D1770F9C1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794" y="2820587"/>
            <a:ext cx="967733" cy="9677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5" name="Segnaposto immagine 126">
            <a:extLst>
              <a:ext uri="{FF2B5EF4-FFF2-40B4-BE49-F238E27FC236}">
                <a16:creationId xmlns:a16="http://schemas.microsoft.com/office/drawing/2014/main" id="{419E9E53-DA30-55A9-6A25-4B1687482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406" y="1298105"/>
            <a:ext cx="951711" cy="951711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Segnaposto immagine 136">
            <a:extLst>
              <a:ext uri="{FF2B5EF4-FFF2-40B4-BE49-F238E27FC236}">
                <a16:creationId xmlns:a16="http://schemas.microsoft.com/office/drawing/2014/main" id="{0C5FC7A9-6AFA-23C5-7993-3AC56DF9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668" y="1572539"/>
            <a:ext cx="967732" cy="967732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Segnaposto immagine 166">
            <a:extLst>
              <a:ext uri="{FF2B5EF4-FFF2-40B4-BE49-F238E27FC236}">
                <a16:creationId xmlns:a16="http://schemas.microsoft.com/office/drawing/2014/main" id="{9D81FF5D-EFBF-059F-912A-E8E5C52A2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9428" y="840986"/>
            <a:ext cx="951711" cy="951711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egnaposto immagine 171">
            <a:extLst>
              <a:ext uri="{FF2B5EF4-FFF2-40B4-BE49-F238E27FC236}">
                <a16:creationId xmlns:a16="http://schemas.microsoft.com/office/drawing/2014/main" id="{0827F8CF-0106-4C48-BA0B-1FAF5EAD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9476" y="4200848"/>
            <a:ext cx="989034" cy="98903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</p:pic>
      <p:pic>
        <p:nvPicPr>
          <p:cNvPr id="19" name="Segnaposto immagine 176">
            <a:extLst>
              <a:ext uri="{FF2B5EF4-FFF2-40B4-BE49-F238E27FC236}">
                <a16:creationId xmlns:a16="http://schemas.microsoft.com/office/drawing/2014/main" id="{D1538945-E8C9-E200-F3FC-8F3055C2F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/>
        </p:blipFill>
        <p:spPr>
          <a:xfrm>
            <a:off x="5218935" y="4157368"/>
            <a:ext cx="913919" cy="914400"/>
          </a:xfrm>
          <a:prstGeom prst="ellipse">
            <a:avLst/>
          </a:prstGeom>
          <a:ln w="57150">
            <a:solidFill>
              <a:srgbClr val="7030A0"/>
            </a:solidFill>
          </a:ln>
        </p:spPr>
      </p:pic>
      <p:pic>
        <p:nvPicPr>
          <p:cNvPr id="20" name="Segnaposto immagine 74">
            <a:extLst>
              <a:ext uri="{FF2B5EF4-FFF2-40B4-BE49-F238E27FC236}">
                <a16:creationId xmlns:a16="http://schemas.microsoft.com/office/drawing/2014/main" id="{0486C10D-9EFF-E1F1-DCA4-13865BB2C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4955" y="3030494"/>
            <a:ext cx="999919" cy="99991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4" name="Immagine 23" descr="Logo_Ispaam.png">
            <a:extLst>
              <a:ext uri="{FF2B5EF4-FFF2-40B4-BE49-F238E27FC236}">
                <a16:creationId xmlns:a16="http://schemas.microsoft.com/office/drawing/2014/main" id="{9FB469AD-EA05-6F23-1366-58EF45176C1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5024" y="2892780"/>
            <a:ext cx="1098617" cy="1112701"/>
          </a:xfrm>
          <a:prstGeom prst="rect">
            <a:avLst/>
          </a:prstGeom>
        </p:spPr>
      </p:pic>
      <p:pic>
        <p:nvPicPr>
          <p:cNvPr id="26" name="Immagine 25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AF903DC7-1180-423F-58D5-BC58E838DA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9815" y="4072836"/>
            <a:ext cx="1408184" cy="690807"/>
          </a:xfrm>
          <a:prstGeom prst="rect">
            <a:avLst/>
          </a:prstGeom>
        </p:spPr>
      </p:pic>
      <p:pic>
        <p:nvPicPr>
          <p:cNvPr id="32" name="Immagine 31" descr="Immagine che contiene Elementi grafici, Carattere, design, grafica&#10;&#10;Descrizione generata automaticamente">
            <a:extLst>
              <a:ext uri="{FF2B5EF4-FFF2-40B4-BE49-F238E27FC236}">
                <a16:creationId xmlns:a16="http://schemas.microsoft.com/office/drawing/2014/main" id="{90791E38-BF8F-58ED-FAA3-857693DBF5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3932" y="2160490"/>
            <a:ext cx="1320800" cy="711200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E50704C-208E-1222-54C9-7648A55F67ED}"/>
              </a:ext>
            </a:extLst>
          </p:cNvPr>
          <p:cNvSpPr txBox="1"/>
          <p:nvPr/>
        </p:nvSpPr>
        <p:spPr>
          <a:xfrm>
            <a:off x="1175493" y="4291403"/>
            <a:ext cx="849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IBE</a:t>
            </a:r>
          </a:p>
        </p:txBody>
      </p:sp>
      <p:pic>
        <p:nvPicPr>
          <p:cNvPr id="2" name="Segnaposto immagine 12" descr="Immagine che contiene testo, Viso umano, persona, occhiali&#10;&#10;Descrizione generata automaticamente">
            <a:extLst>
              <a:ext uri="{FF2B5EF4-FFF2-40B4-BE49-F238E27FC236}">
                <a16:creationId xmlns:a16="http://schemas.microsoft.com/office/drawing/2014/main" id="{E9ED5E28-8294-B132-53EC-22B1CA9C11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395" y="4922062"/>
            <a:ext cx="999919" cy="99991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3" name="Elemento grafico 12" descr="Testa con ingranaggi contorno">
            <a:extLst>
              <a:ext uri="{FF2B5EF4-FFF2-40B4-BE49-F238E27FC236}">
                <a16:creationId xmlns:a16="http://schemas.microsoft.com/office/drawing/2014/main" id="{E9C9A398-835F-352B-5CDE-240ACC77F9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9498" y="3891753"/>
            <a:ext cx="914398" cy="914400"/>
          </a:xfrm>
          <a:prstGeom prst="rect">
            <a:avLst/>
          </a:prstGeom>
        </p:spPr>
      </p:pic>
      <p:pic>
        <p:nvPicPr>
          <p:cNvPr id="22" name="Elemento grafico 21" descr="Testa con ingranaggi con riempimento a tinta unita">
            <a:extLst>
              <a:ext uri="{FF2B5EF4-FFF2-40B4-BE49-F238E27FC236}">
                <a16:creationId xmlns:a16="http://schemas.microsoft.com/office/drawing/2014/main" id="{2951D084-760A-66B2-157D-336DD56070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565164" y="3866658"/>
            <a:ext cx="942447" cy="914400"/>
          </a:xfrm>
          <a:prstGeom prst="rect">
            <a:avLst/>
          </a:prstGeom>
        </p:spPr>
      </p:pic>
      <p:pic>
        <p:nvPicPr>
          <p:cNvPr id="28" name="Elemento grafico 27" descr="Fumetto con riempimento a tinta unita">
            <a:extLst>
              <a:ext uri="{FF2B5EF4-FFF2-40B4-BE49-F238E27FC236}">
                <a16:creationId xmlns:a16="http://schemas.microsoft.com/office/drawing/2014/main" id="{7BDE69B6-45F6-2F68-F187-210467BEE3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27721" y="2530535"/>
            <a:ext cx="914400" cy="914400"/>
          </a:xfrm>
          <a:prstGeom prst="rect">
            <a:avLst/>
          </a:prstGeom>
        </p:spPr>
      </p:pic>
      <p:pic>
        <p:nvPicPr>
          <p:cNvPr id="31" name="Elemento grafico 30" descr="Fumetto con riempimento a tinta unita">
            <a:extLst>
              <a:ext uri="{FF2B5EF4-FFF2-40B4-BE49-F238E27FC236}">
                <a16:creationId xmlns:a16="http://schemas.microsoft.com/office/drawing/2014/main" id="{B9145944-FF02-A620-4D10-001837BDEDB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845331" y="2873920"/>
            <a:ext cx="833959" cy="914400"/>
          </a:xfrm>
          <a:prstGeom prst="rect">
            <a:avLst/>
          </a:prstGeom>
        </p:spPr>
      </p:pic>
      <p:pic>
        <p:nvPicPr>
          <p:cNvPr id="36" name="Elemento grafico 35" descr="Fumetto contorno">
            <a:extLst>
              <a:ext uri="{FF2B5EF4-FFF2-40B4-BE49-F238E27FC236}">
                <a16:creationId xmlns:a16="http://schemas.microsoft.com/office/drawing/2014/main" id="{AB1A68BF-3E96-204E-126B-72B4FE5E58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6330" y="2576792"/>
            <a:ext cx="914400" cy="914400"/>
          </a:xfrm>
          <a:prstGeom prst="rect">
            <a:avLst/>
          </a:prstGeom>
        </p:spPr>
      </p:pic>
      <p:pic>
        <p:nvPicPr>
          <p:cNvPr id="37" name="Elemento grafico 36" descr="Fumetto con riempimento a tinta unita">
            <a:extLst>
              <a:ext uri="{FF2B5EF4-FFF2-40B4-BE49-F238E27FC236}">
                <a16:creationId xmlns:a16="http://schemas.microsoft.com/office/drawing/2014/main" id="{F97A9E07-2110-70F7-8FF8-F10E533958C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300481" y="3220327"/>
            <a:ext cx="914400" cy="914400"/>
          </a:xfrm>
          <a:prstGeom prst="rect">
            <a:avLst/>
          </a:prstGeom>
        </p:spPr>
      </p:pic>
      <p:pic>
        <p:nvPicPr>
          <p:cNvPr id="38" name="Elemento grafico 37" descr="Fumetto con riempimento a tinta unita">
            <a:extLst>
              <a:ext uri="{FF2B5EF4-FFF2-40B4-BE49-F238E27FC236}">
                <a16:creationId xmlns:a16="http://schemas.microsoft.com/office/drawing/2014/main" id="{28B1A7F3-9CBA-DD87-5AE6-748CDB8B379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3241" y="2811254"/>
            <a:ext cx="914400" cy="914400"/>
          </a:xfrm>
          <a:prstGeom prst="rect">
            <a:avLst/>
          </a:prstGeom>
        </p:spPr>
      </p:pic>
      <p:pic>
        <p:nvPicPr>
          <p:cNvPr id="14" name="Segnaposto immagine 79">
            <a:extLst>
              <a:ext uri="{FF2B5EF4-FFF2-40B4-BE49-F238E27FC236}">
                <a16:creationId xmlns:a16="http://schemas.microsoft.com/office/drawing/2014/main" id="{3CC8B4A5-B6CF-B63C-4C44-1C8355A5400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935" y="2030575"/>
            <a:ext cx="999919" cy="999919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</p:pic>
      <p:cxnSp>
        <p:nvCxnSpPr>
          <p:cNvPr id="43" name="Connettore 1 42">
            <a:extLst>
              <a:ext uri="{FF2B5EF4-FFF2-40B4-BE49-F238E27FC236}">
                <a16:creationId xmlns:a16="http://schemas.microsoft.com/office/drawing/2014/main" id="{B8FF79E2-3C0D-C751-7C34-2F08947F13F2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2977117" y="1773961"/>
            <a:ext cx="804551" cy="17377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>
            <a:extLst>
              <a:ext uri="{FF2B5EF4-FFF2-40B4-BE49-F238E27FC236}">
                <a16:creationId xmlns:a16="http://schemas.microsoft.com/office/drawing/2014/main" id="{54827A59-01FC-8FAB-3CD2-AB15673A7E0C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5344806" y="1817787"/>
            <a:ext cx="204872" cy="114452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>
            <a:extLst>
              <a:ext uri="{FF2B5EF4-FFF2-40B4-BE49-F238E27FC236}">
                <a16:creationId xmlns:a16="http://schemas.microsoft.com/office/drawing/2014/main" id="{FB18E04A-4BEF-0220-622B-4A6E1B503715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897267" y="2049356"/>
            <a:ext cx="1621527" cy="12550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id="{9D5B2310-96C3-C15C-9F0A-44BE12252547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4816659" y="1792697"/>
            <a:ext cx="768625" cy="3034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19A25436-BF25-9669-F368-3AF777FD599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4223993" y="3750622"/>
            <a:ext cx="507305" cy="45022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>
            <a:extLst>
              <a:ext uri="{FF2B5EF4-FFF2-40B4-BE49-F238E27FC236}">
                <a16:creationId xmlns:a16="http://schemas.microsoft.com/office/drawing/2014/main" id="{D66015CF-204E-FF8F-13DC-612AE4C3B61F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3055841" y="4695365"/>
            <a:ext cx="673635" cy="26392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>
            <a:extLst>
              <a:ext uri="{FF2B5EF4-FFF2-40B4-BE49-F238E27FC236}">
                <a16:creationId xmlns:a16="http://schemas.microsoft.com/office/drawing/2014/main" id="{96109D24-CC98-80C4-C403-0C8AD23A34A4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4758044" y="4614568"/>
            <a:ext cx="460891" cy="366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1 3075">
            <a:extLst>
              <a:ext uri="{FF2B5EF4-FFF2-40B4-BE49-F238E27FC236}">
                <a16:creationId xmlns:a16="http://schemas.microsoft.com/office/drawing/2014/main" id="{2A0AAB44-A180-18BB-3789-C2E9047EAB68}"/>
              </a:ext>
            </a:extLst>
          </p:cNvPr>
          <p:cNvCxnSpPr>
            <a:cxnSpLocks/>
            <a:stCxn id="14" idx="4"/>
            <a:endCxn id="19" idx="0"/>
          </p:cNvCxnSpPr>
          <p:nvPr/>
        </p:nvCxnSpPr>
        <p:spPr>
          <a:xfrm flipH="1">
            <a:off x="5675895" y="3030494"/>
            <a:ext cx="835000" cy="112687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Connettore 1 3077">
            <a:extLst>
              <a:ext uri="{FF2B5EF4-FFF2-40B4-BE49-F238E27FC236}">
                <a16:creationId xmlns:a16="http://schemas.microsoft.com/office/drawing/2014/main" id="{09CCA552-EDFB-75BD-CA37-5BE4F3C84107}"/>
              </a:ext>
            </a:extLst>
          </p:cNvPr>
          <p:cNvCxnSpPr>
            <a:cxnSpLocks/>
            <a:stCxn id="15" idx="4"/>
            <a:endCxn id="20" idx="1"/>
          </p:cNvCxnSpPr>
          <p:nvPr/>
        </p:nvCxnSpPr>
        <p:spPr>
          <a:xfrm>
            <a:off x="2501262" y="2249816"/>
            <a:ext cx="480128" cy="92711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Connettore 1 3088">
            <a:extLst>
              <a:ext uri="{FF2B5EF4-FFF2-40B4-BE49-F238E27FC236}">
                <a16:creationId xmlns:a16="http://schemas.microsoft.com/office/drawing/2014/main" id="{C3E6DBB1-13C7-22AC-00E4-C698D868F488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2908244" y="4030413"/>
            <a:ext cx="426671" cy="8694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4" name="Connettore 1 3093">
            <a:extLst>
              <a:ext uri="{FF2B5EF4-FFF2-40B4-BE49-F238E27FC236}">
                <a16:creationId xmlns:a16="http://schemas.microsoft.com/office/drawing/2014/main" id="{6FB02174-F258-B9D4-E85D-7B8774A9BE10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229571" y="3757251"/>
            <a:ext cx="123204" cy="5340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6" name="Connettore 1 3095">
            <a:extLst>
              <a:ext uri="{FF2B5EF4-FFF2-40B4-BE49-F238E27FC236}">
                <a16:creationId xmlns:a16="http://schemas.microsoft.com/office/drawing/2014/main" id="{70A1D735-0AEE-D109-B19E-95EF846B0FE8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5516436" y="2884059"/>
            <a:ext cx="640934" cy="3601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CasellaDiTesto 3097">
            <a:extLst>
              <a:ext uri="{FF2B5EF4-FFF2-40B4-BE49-F238E27FC236}">
                <a16:creationId xmlns:a16="http://schemas.microsoft.com/office/drawing/2014/main" id="{236B7F5C-DFBA-1F8F-ECDD-2D171CE1F5B2}"/>
              </a:ext>
            </a:extLst>
          </p:cNvPr>
          <p:cNvSpPr txBox="1"/>
          <p:nvPr/>
        </p:nvSpPr>
        <p:spPr>
          <a:xfrm>
            <a:off x="7096508" y="2859043"/>
            <a:ext cx="679994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66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099" name="Titolo 1">
            <a:extLst>
              <a:ext uri="{FF2B5EF4-FFF2-40B4-BE49-F238E27FC236}">
                <a16:creationId xmlns:a16="http://schemas.microsoft.com/office/drawing/2014/main" id="{0E6DADBB-ECC8-A5D6-DE2D-13B60E40E116}"/>
              </a:ext>
            </a:extLst>
          </p:cNvPr>
          <p:cNvSpPr txBox="1">
            <a:spLocks/>
          </p:cNvSpPr>
          <p:nvPr/>
        </p:nvSpPr>
        <p:spPr>
          <a:xfrm>
            <a:off x="408966" y="104010"/>
            <a:ext cx="10281424" cy="702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Gruppo di lavoro e Reti di collaborazione</a:t>
            </a:r>
          </a:p>
        </p:txBody>
      </p:sp>
      <p:cxnSp>
        <p:nvCxnSpPr>
          <p:cNvPr id="3101" name="Connettore 1 3100">
            <a:extLst>
              <a:ext uri="{FF2B5EF4-FFF2-40B4-BE49-F238E27FC236}">
                <a16:creationId xmlns:a16="http://schemas.microsoft.com/office/drawing/2014/main" id="{AF0EF8AF-449C-E7E7-00FD-A34B17B7DB75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4391130" y="2558763"/>
            <a:ext cx="127664" cy="745691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5" name="CasellaDiTesto 3104">
            <a:extLst>
              <a:ext uri="{FF2B5EF4-FFF2-40B4-BE49-F238E27FC236}">
                <a16:creationId xmlns:a16="http://schemas.microsoft.com/office/drawing/2014/main" id="{4941041D-1844-6939-4046-FC88203CC49E}"/>
              </a:ext>
            </a:extLst>
          </p:cNvPr>
          <p:cNvSpPr txBox="1"/>
          <p:nvPr/>
        </p:nvSpPr>
        <p:spPr>
          <a:xfrm>
            <a:off x="3615833" y="5534561"/>
            <a:ext cx="3938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2">
                    <a:lumMod val="50000"/>
                  </a:schemeClr>
                </a:solidFill>
              </a:rPr>
              <a:t>Dal 2009: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dirty="0">
                <a:solidFill>
                  <a:schemeClr val="accent2">
                    <a:lumMod val="50000"/>
                  </a:schemeClr>
                </a:solidFill>
              </a:rPr>
              <a:t>16 progetti (11 internazionali)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dirty="0">
                <a:solidFill>
                  <a:schemeClr val="accent2">
                    <a:lumMod val="50000"/>
                  </a:schemeClr>
                </a:solidFill>
              </a:rPr>
              <a:t>Budget CNR IBE  7M €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dirty="0">
                <a:solidFill>
                  <a:schemeClr val="accent2">
                    <a:lumMod val="50000"/>
                  </a:schemeClr>
                </a:solidFill>
              </a:rPr>
              <a:t>18 pubblicazioni ISI</a:t>
            </a:r>
          </a:p>
        </p:txBody>
      </p:sp>
    </p:spTree>
    <p:extLst>
      <p:ext uri="{BB962C8B-B14F-4D97-AF65-F5344CB8AC3E}">
        <p14:creationId xmlns:p14="http://schemas.microsoft.com/office/powerpoint/2010/main" val="118083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>
            <a:extLst>
              <a:ext uri="{FF2B5EF4-FFF2-40B4-BE49-F238E27FC236}">
                <a16:creationId xmlns:a16="http://schemas.microsoft.com/office/drawing/2014/main" id="{8A5DB123-3B01-5BDF-0243-46DED2AF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3024" y="710266"/>
            <a:ext cx="410368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6600" dirty="0">
                <a:solidFill>
                  <a:srgbClr val="FFFFFF"/>
                </a:solidFill>
                <a:latin typeface="Agency FB" panose="020B0503020202020204" pitchFamily="34" charset="0"/>
              </a:rPr>
              <a:t>Grazie per l’attenzione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dirty="0">
                <a:solidFill>
                  <a:srgbClr val="FFFFFF"/>
                </a:solidFill>
                <a:latin typeface="Agency FB" panose="020B0503020202020204" pitchFamily="34" charset="0"/>
                <a:hlinkClick r:id="rId3"/>
              </a:rPr>
              <a:t>enrico.vagnoni@ibe.cnr.it</a:t>
            </a:r>
            <a:endParaRPr lang="it-IT" altLang="it-IT" dirty="0">
              <a:solidFill>
                <a:srgbClr val="FFFFFF"/>
              </a:solidFill>
              <a:latin typeface="Agency FB" panose="020B0503020202020204" pitchFamily="34" charset="0"/>
            </a:endParaRP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dirty="0">
                <a:solidFill>
                  <a:srgbClr val="FFFFFF"/>
                </a:solidFill>
                <a:latin typeface="Agency FB" panose="020B0503020202020204" pitchFamily="34" charset="0"/>
              </a:rPr>
              <a:t>079284120</a:t>
            </a:r>
          </a:p>
        </p:txBody>
      </p:sp>
    </p:spTree>
    <p:extLst>
      <p:ext uri="{BB962C8B-B14F-4D97-AF65-F5344CB8AC3E}">
        <p14:creationId xmlns:p14="http://schemas.microsoft.com/office/powerpoint/2010/main" val="297546054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136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Agency FB</vt:lpstr>
      <vt:lpstr>Aptos</vt:lpstr>
      <vt:lpstr>Arial</vt:lpstr>
      <vt:lpstr>Helvetica Neue</vt:lpstr>
      <vt:lpstr>Trebuchet MS</vt:lpstr>
      <vt:lpstr>Wingdings</vt:lpstr>
      <vt:lpstr>Wingdings 3</vt:lpstr>
      <vt:lpstr>Sfaccettatura</vt:lpstr>
      <vt:lpstr>Approcci LCT per la sostenibilità dei sistemi rurali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metodo Life Cycle Assessment (LCA)</dc:title>
  <dc:creator>Enrico Vagnoni</dc:creator>
  <cp:lastModifiedBy>Author</cp:lastModifiedBy>
  <cp:revision>1</cp:revision>
  <dcterms:created xsi:type="dcterms:W3CDTF">2024-02-20T14:29:46Z</dcterms:created>
  <dcterms:modified xsi:type="dcterms:W3CDTF">2024-04-09T12:18:58Z</dcterms:modified>
</cp:coreProperties>
</file>