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2" r:id="rId11"/>
    <p:sldId id="41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330E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86328" autoAdjust="0"/>
  </p:normalViewPr>
  <p:slideViewPr>
    <p:cSldViewPr snapToGrid="0">
      <p:cViewPr varScale="1">
        <p:scale>
          <a:sx n="55" d="100"/>
          <a:sy n="55" d="100"/>
        </p:scale>
        <p:origin x="1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8AB7-7008-4061-966C-65DF72F09763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DE0FD-C4D7-4CED-BF9A-AAFB7795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24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2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5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08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1" b="1" i="0">
                <a:solidFill>
                  <a:srgbClr val="231F20"/>
                </a:solidFill>
                <a:latin typeface="HelveticaNeueLT Std" panose="020B0604020202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4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1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9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66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45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7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14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DD7CC8-FCDD-48AB-9558-1C979B647E09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E7C5E-5C7D-4F17-BCED-BABFE720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0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emf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F30BF183-95F4-BB66-B010-04A4255E4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19874" y="854003"/>
            <a:ext cx="5524129" cy="5152190"/>
            <a:chOff x="5171844" y="-11586"/>
            <a:chExt cx="7020159" cy="68695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EC0811-82F8-B72B-7337-11661C4C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3F0ACC-9042-D640-74E7-B5D84C24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51942-3878-8115-FA90-98C064E78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CC1355-8FED-E0C4-05D5-A28CBB1E8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1BA226-0258-975F-77E7-DC5F69339E2F}"/>
              </a:ext>
            </a:extLst>
          </p:cNvPr>
          <p:cNvSpPr txBox="1"/>
          <p:nvPr/>
        </p:nvSpPr>
        <p:spPr>
          <a:xfrm>
            <a:off x="14240" y="4064398"/>
            <a:ext cx="4069702" cy="1899238"/>
          </a:xfrm>
          <a:prstGeom prst="rect">
            <a:avLst/>
          </a:prstGeom>
        </p:spPr>
        <p:txBody>
          <a:bodyPr vert="horz" wrap="square" lIns="68580" tIns="34290" rIns="68580" bIns="34290" rtlCol="0" anchor="b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La </a:t>
            </a:r>
            <a:r>
              <a:rPr lang="en-US" sz="3300" b="1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sede</a:t>
            </a:r>
            <a:r>
              <a:rPr lang="en-US" sz="3300" b="1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IBE di Roma</a:t>
            </a:r>
            <a:r>
              <a:rPr lang="en-US" sz="3075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75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quanti</a:t>
            </a:r>
            <a:r>
              <a:rPr lang="en-US" sz="3075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</a:t>
            </a:r>
            <a:r>
              <a:rPr lang="en-US" sz="3075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siamo</a:t>
            </a:r>
            <a:r>
              <a:rPr lang="en-US" sz="3075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, come </a:t>
            </a:r>
            <a:r>
              <a:rPr lang="en-US" sz="3075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siamo</a:t>
            </a:r>
            <a:r>
              <a:rPr lang="en-US" sz="3075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, </a:t>
            </a:r>
            <a:r>
              <a:rPr lang="en-US" sz="3075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cosa</a:t>
            </a:r>
            <a:r>
              <a:rPr lang="en-US" sz="3075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</a:t>
            </a:r>
            <a:r>
              <a:rPr lang="en-US" sz="3075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facciamo</a:t>
            </a:r>
            <a:endParaRPr lang="en-US" sz="3075" dirty="0">
              <a:solidFill>
                <a:srgbClr val="002060"/>
              </a:solidFill>
              <a:latin typeface="HelveticaNeueLT Std" panose="020B0604020202020204" pitchFamily="34" charset="0"/>
              <a:ea typeface="+mj-ea"/>
              <a:cs typeface="+mj-cs"/>
            </a:endParaRPr>
          </a:p>
        </p:txBody>
      </p:sp>
      <p:pic>
        <p:nvPicPr>
          <p:cNvPr id="9" name="Immagine 8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3A426AF2-6AB6-19B9-A4ED-A94EA4197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7" y="1233818"/>
            <a:ext cx="1914974" cy="1431444"/>
          </a:xfrm>
          <a:prstGeom prst="rect">
            <a:avLst/>
          </a:prstGeom>
        </p:spPr>
      </p:pic>
      <p:pic>
        <p:nvPicPr>
          <p:cNvPr id="11" name="Immagine 10" descr="Immagine che contiene aria aperta, automobile, Veicolo terrestre, cielo&#10;&#10;Descrizione generata automaticamente">
            <a:extLst>
              <a:ext uri="{FF2B5EF4-FFF2-40B4-BE49-F238E27FC236}">
                <a16:creationId xmlns:a16="http://schemas.microsoft.com/office/drawing/2014/main" id="{06B0A8E5-81FE-235B-4192-6B269671F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/>
          <a:stretch/>
        </p:blipFill>
        <p:spPr>
          <a:xfrm>
            <a:off x="4349131" y="1067145"/>
            <a:ext cx="4252484" cy="4347274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4F62139-ED48-83A9-67FB-B0A10DD89554}"/>
              </a:ext>
            </a:extLst>
          </p:cNvPr>
          <p:cNvGrpSpPr/>
          <p:nvPr/>
        </p:nvGrpSpPr>
        <p:grpSpPr>
          <a:xfrm>
            <a:off x="372881" y="2786227"/>
            <a:ext cx="2827520" cy="403363"/>
            <a:chOff x="182932" y="2158173"/>
            <a:chExt cx="3274643" cy="377825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D0DA9F4A-C761-520A-6C0D-F78CCE684F93}"/>
                </a:ext>
              </a:extLst>
            </p:cNvPr>
            <p:cNvSpPr/>
            <p:nvPr/>
          </p:nvSpPr>
          <p:spPr>
            <a:xfrm>
              <a:off x="1885950" y="2158173"/>
              <a:ext cx="1571625" cy="377825"/>
            </a:xfrm>
            <a:prstGeom prst="rect">
              <a:avLst/>
            </a:prstGeom>
            <a:solidFill>
              <a:srgbClr val="FFB300"/>
            </a:solidFill>
            <a:ln>
              <a:solidFill>
                <a:srgbClr val="FFB300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626135">
                <a:lnSpc>
                  <a:spcPct val="107000"/>
                </a:lnSpc>
                <a:spcAft>
                  <a:spcPts val="548"/>
                </a:spcAft>
              </a:pPr>
              <a:r>
                <a:rPr lang="en-GB" sz="1507" dirty="0">
                  <a:solidFill>
                    <a:schemeClr val="tx1"/>
                  </a:solidFill>
                  <a:latin typeface="HelveticaNeueLT Std" panose="020B0604020202020204" pitchFamily="34" charset="0"/>
                  <a:cs typeface="Arial" panose="020B0604020202020204" pitchFamily="34" charset="0"/>
                </a:rPr>
                <a:t>Roma</a:t>
              </a:r>
              <a:endParaRPr lang="it-IT" sz="825" dirty="0">
                <a:solidFill>
                  <a:schemeClr val="tx1"/>
                </a:solidFill>
                <a:latin typeface="HelveticaNeueLT Std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57AC63B-D562-7B6E-AA75-98C2B2A7CC50}"/>
                </a:ext>
              </a:extLst>
            </p:cNvPr>
            <p:cNvSpPr/>
            <p:nvPr/>
          </p:nvSpPr>
          <p:spPr>
            <a:xfrm>
              <a:off x="182932" y="2158173"/>
              <a:ext cx="1710396" cy="377825"/>
            </a:xfrm>
            <a:prstGeom prst="rect">
              <a:avLst/>
            </a:prstGeom>
            <a:solidFill>
              <a:srgbClr val="A42A2E"/>
            </a:solidFill>
            <a:ln>
              <a:solidFill>
                <a:srgbClr val="A42A2E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350" dirty="0">
                <a:latin typeface="HelveticaNeueLT Std" panose="020B0604020202020204" pitchFamily="34" charset="0"/>
              </a:endParaRP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75223A6-2210-1E14-6018-6C70D02F1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" y="2212783"/>
              <a:ext cx="490031" cy="312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0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magine 3" descr="Immagine che contiene interno, giocattolo, plastica, muro&#10;&#10;Descrizione generata automaticamente">
            <a:extLst>
              <a:ext uri="{FF2B5EF4-FFF2-40B4-BE49-F238E27FC236}">
                <a16:creationId xmlns:a16="http://schemas.microsoft.com/office/drawing/2014/main" id="{68E3D09E-F3BC-5C8F-44CC-10DFEE315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15435" b="2"/>
          <a:stretch/>
        </p:blipFill>
        <p:spPr>
          <a:xfrm>
            <a:off x="0" y="857392"/>
            <a:ext cx="6096641" cy="3968396"/>
          </a:xfrm>
          <a:prstGeom prst="rect">
            <a:avLst/>
          </a:prstGeom>
        </p:spPr>
      </p:pic>
      <p:sp>
        <p:nvSpPr>
          <p:cNvPr id="36" name="Rectangle 2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98" y="4818905"/>
            <a:ext cx="9144198" cy="872883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818905"/>
            <a:ext cx="9143999" cy="1189864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olo 16">
            <a:extLst>
              <a:ext uri="{FF2B5EF4-FFF2-40B4-BE49-F238E27FC236}">
                <a16:creationId xmlns:a16="http://schemas.microsoft.com/office/drawing/2014/main" id="{84A51CFB-976B-BD09-5152-69524E06AF7F}"/>
              </a:ext>
            </a:extLst>
          </p:cNvPr>
          <p:cNvSpPr txBox="1">
            <a:spLocks/>
          </p:cNvSpPr>
          <p:nvPr/>
        </p:nvSpPr>
        <p:spPr>
          <a:xfrm>
            <a:off x="524787" y="5106635"/>
            <a:ext cx="5318474" cy="6739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3000" b="1" dirty="0" err="1">
                <a:solidFill>
                  <a:srgbClr val="FFFFFF"/>
                </a:solidFill>
                <a:latin typeface="HelveticaNeueLT Std" panose="020B0604020202020204" pitchFamily="34" charset="0"/>
              </a:rPr>
              <a:t>Attività</a:t>
            </a:r>
            <a:r>
              <a:rPr lang="en-US" sz="3000" b="1" dirty="0">
                <a:solidFill>
                  <a:srgbClr val="FFFFFF"/>
                </a:solidFill>
                <a:latin typeface="HelveticaNeueLT Std" panose="020B0604020202020204" pitchFamily="34" charset="0"/>
              </a:rPr>
              <a:t> di </a:t>
            </a:r>
            <a:r>
              <a:rPr lang="en-US" sz="3000" b="1" dirty="0" err="1">
                <a:solidFill>
                  <a:srgbClr val="FFFFFF"/>
                </a:solidFill>
                <a:latin typeface="HelveticaNeueLT Std" panose="020B0604020202020204" pitchFamily="34" charset="0"/>
              </a:rPr>
              <a:t>supporto</a:t>
            </a:r>
            <a:r>
              <a:rPr lang="en-US" sz="3000" b="1" dirty="0">
                <a:solidFill>
                  <a:srgbClr val="FFFFFF"/>
                </a:solidFill>
                <a:latin typeface="HelveticaNeueLT Std" panose="020B0604020202020204" pitchFamily="34" charset="0"/>
              </a:rPr>
              <a:t> (</a:t>
            </a:r>
            <a:r>
              <a:rPr lang="en-US" sz="3000" b="1" dirty="0" err="1">
                <a:solidFill>
                  <a:srgbClr val="FFFFFF"/>
                </a:solidFill>
                <a:latin typeface="HelveticaNeueLT Std" panose="020B0604020202020204" pitchFamily="34" charset="0"/>
              </a:rPr>
              <a:t>altre</a:t>
            </a:r>
            <a:r>
              <a:rPr lang="en-US" sz="3000" b="1" dirty="0">
                <a:solidFill>
                  <a:srgbClr val="FFFFFF"/>
                </a:solidFill>
                <a:latin typeface="HelveticaNeueLT Std" panose="020B0604020202020204" pitchFamily="34" charset="0"/>
              </a:rPr>
              <a:t>)</a:t>
            </a:r>
            <a:endParaRPr lang="en-US" sz="3000" b="1" i="1" dirty="0">
              <a:solidFill>
                <a:srgbClr val="FFFFFF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3" y="4818905"/>
            <a:ext cx="3047357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Immagine 5" descr="Immagine che contiene Contenitore dei rifiuti, testo, plastica, Sacchetto di plastica&#10;&#10;Descrizione generata automaticamente">
            <a:extLst>
              <a:ext uri="{FF2B5EF4-FFF2-40B4-BE49-F238E27FC236}">
                <a16:creationId xmlns:a16="http://schemas.microsoft.com/office/drawing/2014/main" id="{6D36CAD0-73BA-5FD4-2F06-459BFB620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0" b="12157"/>
          <a:stretch/>
        </p:blipFill>
        <p:spPr>
          <a:xfrm>
            <a:off x="6096643" y="857251"/>
            <a:ext cx="3047357" cy="39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6B6A5DA-69F9-740A-F7C9-8DF83C367C15}"/>
              </a:ext>
            </a:extLst>
          </p:cNvPr>
          <p:cNvGrpSpPr/>
          <p:nvPr/>
        </p:nvGrpSpPr>
        <p:grpSpPr>
          <a:xfrm>
            <a:off x="612388" y="4734320"/>
            <a:ext cx="8071624" cy="1165550"/>
            <a:chOff x="182932" y="2158173"/>
            <a:chExt cx="3274643" cy="377825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2710455-955C-F200-A818-9038D5921972}"/>
                </a:ext>
              </a:extLst>
            </p:cNvPr>
            <p:cNvSpPr/>
            <p:nvPr/>
          </p:nvSpPr>
          <p:spPr>
            <a:xfrm>
              <a:off x="1885950" y="2158173"/>
              <a:ext cx="1571625" cy="377825"/>
            </a:xfrm>
            <a:prstGeom prst="rect">
              <a:avLst/>
            </a:prstGeom>
            <a:solidFill>
              <a:srgbClr val="FFB300"/>
            </a:solidFill>
            <a:ln>
              <a:solidFill>
                <a:srgbClr val="FFB300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6135">
                <a:lnSpc>
                  <a:spcPct val="107000"/>
                </a:lnSpc>
                <a:spcAft>
                  <a:spcPts val="548"/>
                </a:spcAft>
              </a:pPr>
              <a:r>
                <a:rPr lang="en-GB" sz="3000" dirty="0">
                  <a:solidFill>
                    <a:schemeClr val="bg1"/>
                  </a:solidFill>
                  <a:latin typeface="HelveticaNeueLT Std" panose="020B0604020202020204" pitchFamily="34" charset="0"/>
                  <a:cs typeface="Arial" panose="020B0604020202020204" pitchFamily="34" charset="0"/>
                </a:rPr>
                <a:t>Roma</a:t>
              </a:r>
              <a:endParaRPr lang="it-IT" sz="1500" dirty="0">
                <a:solidFill>
                  <a:schemeClr val="bg1"/>
                </a:solidFill>
                <a:latin typeface="HelveticaNeueLT Std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DA656C73-477B-B375-7625-D7707BA4E0B6}"/>
                </a:ext>
              </a:extLst>
            </p:cNvPr>
            <p:cNvSpPr/>
            <p:nvPr/>
          </p:nvSpPr>
          <p:spPr>
            <a:xfrm>
              <a:off x="182932" y="2158173"/>
              <a:ext cx="1710396" cy="377825"/>
            </a:xfrm>
            <a:prstGeom prst="rect">
              <a:avLst/>
            </a:prstGeom>
            <a:solidFill>
              <a:srgbClr val="A42A2E"/>
            </a:solidFill>
            <a:ln>
              <a:solidFill>
                <a:srgbClr val="A42A2E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350" dirty="0">
                <a:solidFill>
                  <a:schemeClr val="bg1"/>
                </a:solidFill>
                <a:latin typeface="HelveticaNeueLT Std" panose="020B0604020202020204" pitchFamily="34" charset="0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390CA72-6AEF-691A-6C11-52D0A29B3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48" y="2223010"/>
              <a:ext cx="490031" cy="312988"/>
            </a:xfrm>
            <a:prstGeom prst="rect">
              <a:avLst/>
            </a:prstGeom>
          </p:spPr>
        </p:pic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75AE70-58B8-E008-416A-5CABA17D6F26}"/>
              </a:ext>
            </a:extLst>
          </p:cNvPr>
          <p:cNvSpPr txBox="1"/>
          <p:nvPr/>
        </p:nvSpPr>
        <p:spPr>
          <a:xfrm>
            <a:off x="1132114" y="2380744"/>
            <a:ext cx="6879772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4050" b="1" i="1" dirty="0">
                <a:solidFill>
                  <a:schemeClr val="bg1"/>
                </a:solidFill>
                <a:latin typeface="HelveticaNeueLT Std" panose="020B0604020202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56462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2515" y="3856487"/>
            <a:ext cx="701485" cy="201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57250"/>
            <a:ext cx="2701490" cy="29332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482031" y="1153615"/>
            <a:ext cx="582613" cy="1183994"/>
          </a:xfrm>
          <a:custGeom>
            <a:avLst/>
            <a:gdLst/>
            <a:ahLst/>
            <a:cxnLst/>
            <a:rect l="l" t="t" r="r" b="b"/>
            <a:pathLst>
              <a:path w="1165225" h="1910714">
                <a:moveTo>
                  <a:pt x="277579" y="1910646"/>
                </a:moveTo>
                <a:lnTo>
                  <a:pt x="125776" y="1910646"/>
                </a:lnTo>
                <a:lnTo>
                  <a:pt x="120976" y="1908709"/>
                </a:lnTo>
                <a:lnTo>
                  <a:pt x="86103" y="1882300"/>
                </a:lnTo>
                <a:lnTo>
                  <a:pt x="0" y="1796095"/>
                </a:lnTo>
                <a:lnTo>
                  <a:pt x="715116" y="1080367"/>
                </a:lnTo>
                <a:lnTo>
                  <a:pt x="741694" y="1045530"/>
                </a:lnTo>
                <a:lnTo>
                  <a:pt x="757641" y="1006276"/>
                </a:lnTo>
                <a:lnTo>
                  <a:pt x="762956" y="964816"/>
                </a:lnTo>
                <a:lnTo>
                  <a:pt x="757641" y="923355"/>
                </a:lnTo>
                <a:lnTo>
                  <a:pt x="741694" y="884101"/>
                </a:lnTo>
                <a:lnTo>
                  <a:pt x="715116" y="849264"/>
                </a:lnTo>
                <a:lnTo>
                  <a:pt x="0" y="134046"/>
                </a:lnTo>
                <a:lnTo>
                  <a:pt x="86205" y="47840"/>
                </a:lnTo>
                <a:lnTo>
                  <a:pt x="121035" y="21262"/>
                </a:lnTo>
                <a:lnTo>
                  <a:pt x="160273" y="5315"/>
                </a:lnTo>
                <a:lnTo>
                  <a:pt x="201718" y="0"/>
                </a:lnTo>
                <a:lnTo>
                  <a:pt x="243172" y="5315"/>
                </a:lnTo>
                <a:lnTo>
                  <a:pt x="282436" y="21262"/>
                </a:lnTo>
                <a:lnTo>
                  <a:pt x="317308" y="47840"/>
                </a:lnTo>
                <a:lnTo>
                  <a:pt x="1119038" y="849264"/>
                </a:lnTo>
                <a:lnTo>
                  <a:pt x="1145616" y="884101"/>
                </a:lnTo>
                <a:lnTo>
                  <a:pt x="1161563" y="923355"/>
                </a:lnTo>
                <a:lnTo>
                  <a:pt x="1164615" y="947160"/>
                </a:lnTo>
                <a:lnTo>
                  <a:pt x="1164615" y="982471"/>
                </a:lnTo>
                <a:lnTo>
                  <a:pt x="1161563" y="1006276"/>
                </a:lnTo>
                <a:lnTo>
                  <a:pt x="1145616" y="1045530"/>
                </a:lnTo>
                <a:lnTo>
                  <a:pt x="1119038" y="1080367"/>
                </a:lnTo>
                <a:lnTo>
                  <a:pt x="317207" y="1882300"/>
                </a:lnTo>
                <a:lnTo>
                  <a:pt x="282376" y="1908709"/>
                </a:lnTo>
                <a:lnTo>
                  <a:pt x="277579" y="1910646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6" name="object 6"/>
          <p:cNvSpPr/>
          <p:nvPr/>
        </p:nvSpPr>
        <p:spPr>
          <a:xfrm>
            <a:off x="3594201" y="3810427"/>
            <a:ext cx="582613" cy="955357"/>
          </a:xfrm>
          <a:custGeom>
            <a:avLst/>
            <a:gdLst/>
            <a:ahLst/>
            <a:cxnLst/>
            <a:rect l="l" t="t" r="r" b="b"/>
            <a:pathLst>
              <a:path w="1165225" h="1910715">
                <a:moveTo>
                  <a:pt x="277579" y="1910646"/>
                </a:moveTo>
                <a:lnTo>
                  <a:pt x="125775" y="1910646"/>
                </a:lnTo>
                <a:lnTo>
                  <a:pt x="120975" y="1908709"/>
                </a:lnTo>
                <a:lnTo>
                  <a:pt x="86102" y="1882301"/>
                </a:lnTo>
                <a:lnTo>
                  <a:pt x="0" y="1796095"/>
                </a:lnTo>
                <a:lnTo>
                  <a:pt x="715115" y="1080367"/>
                </a:lnTo>
                <a:lnTo>
                  <a:pt x="741693" y="1045529"/>
                </a:lnTo>
                <a:lnTo>
                  <a:pt x="757640" y="1006276"/>
                </a:lnTo>
                <a:lnTo>
                  <a:pt x="762956" y="964815"/>
                </a:lnTo>
                <a:lnTo>
                  <a:pt x="757640" y="923354"/>
                </a:lnTo>
                <a:lnTo>
                  <a:pt x="741693" y="884101"/>
                </a:lnTo>
                <a:lnTo>
                  <a:pt x="715115" y="849264"/>
                </a:lnTo>
                <a:lnTo>
                  <a:pt x="0" y="134046"/>
                </a:lnTo>
                <a:lnTo>
                  <a:pt x="86204" y="47840"/>
                </a:lnTo>
                <a:lnTo>
                  <a:pt x="121034" y="21262"/>
                </a:lnTo>
                <a:lnTo>
                  <a:pt x="160272" y="5315"/>
                </a:lnTo>
                <a:lnTo>
                  <a:pt x="201718" y="0"/>
                </a:lnTo>
                <a:lnTo>
                  <a:pt x="243172" y="5315"/>
                </a:lnTo>
                <a:lnTo>
                  <a:pt x="282435" y="21262"/>
                </a:lnTo>
                <a:lnTo>
                  <a:pt x="317308" y="47840"/>
                </a:lnTo>
                <a:lnTo>
                  <a:pt x="1119037" y="849264"/>
                </a:lnTo>
                <a:lnTo>
                  <a:pt x="1145615" y="884101"/>
                </a:lnTo>
                <a:lnTo>
                  <a:pt x="1161562" y="923354"/>
                </a:lnTo>
                <a:lnTo>
                  <a:pt x="1164615" y="947168"/>
                </a:lnTo>
                <a:lnTo>
                  <a:pt x="1164615" y="982463"/>
                </a:lnTo>
                <a:lnTo>
                  <a:pt x="1161562" y="1006276"/>
                </a:lnTo>
                <a:lnTo>
                  <a:pt x="1145615" y="1045529"/>
                </a:lnTo>
                <a:lnTo>
                  <a:pt x="1119037" y="1080367"/>
                </a:lnTo>
                <a:lnTo>
                  <a:pt x="317206" y="1882301"/>
                </a:lnTo>
                <a:lnTo>
                  <a:pt x="282375" y="1908709"/>
                </a:lnTo>
                <a:lnTo>
                  <a:pt x="277579" y="1910646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7" name="object 7"/>
          <p:cNvSpPr/>
          <p:nvPr/>
        </p:nvSpPr>
        <p:spPr>
          <a:xfrm>
            <a:off x="3552219" y="1480554"/>
            <a:ext cx="163195" cy="374991"/>
          </a:xfrm>
          <a:custGeom>
            <a:avLst/>
            <a:gdLst/>
            <a:ahLst/>
            <a:cxnLst/>
            <a:rect l="l" t="t" r="r" b="b"/>
            <a:pathLst>
              <a:path w="326390" h="605155">
                <a:moveTo>
                  <a:pt x="124373" y="604666"/>
                </a:moveTo>
                <a:lnTo>
                  <a:pt x="29534" y="604666"/>
                </a:lnTo>
                <a:lnTo>
                  <a:pt x="9101" y="581773"/>
                </a:lnTo>
                <a:lnTo>
                  <a:pt x="0" y="544721"/>
                </a:lnTo>
                <a:lnTo>
                  <a:pt x="0" y="76702"/>
                </a:lnTo>
                <a:lnTo>
                  <a:pt x="9101" y="39650"/>
                </a:lnTo>
                <a:lnTo>
                  <a:pt x="32613" y="13307"/>
                </a:lnTo>
                <a:lnTo>
                  <a:pt x="64840" y="0"/>
                </a:lnTo>
                <a:lnTo>
                  <a:pt x="100090" y="2050"/>
                </a:lnTo>
                <a:lnTo>
                  <a:pt x="132670" y="21781"/>
                </a:lnTo>
                <a:lnTo>
                  <a:pt x="281134" y="170348"/>
                </a:lnTo>
                <a:lnTo>
                  <a:pt x="309508" y="206176"/>
                </a:lnTo>
                <a:lnTo>
                  <a:pt x="325815" y="240719"/>
                </a:lnTo>
                <a:lnTo>
                  <a:pt x="325815" y="380570"/>
                </a:lnTo>
                <a:lnTo>
                  <a:pt x="309508" y="415199"/>
                </a:lnTo>
                <a:lnTo>
                  <a:pt x="281134" y="451177"/>
                </a:lnTo>
                <a:lnTo>
                  <a:pt x="132670" y="599641"/>
                </a:lnTo>
                <a:lnTo>
                  <a:pt x="124373" y="604666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8" name="object 8"/>
          <p:cNvSpPr/>
          <p:nvPr/>
        </p:nvSpPr>
        <p:spPr>
          <a:xfrm>
            <a:off x="3664391" y="4194517"/>
            <a:ext cx="163195" cy="302578"/>
          </a:xfrm>
          <a:custGeom>
            <a:avLst/>
            <a:gdLst/>
            <a:ahLst/>
            <a:cxnLst/>
            <a:rect l="l" t="t" r="r" b="b"/>
            <a:pathLst>
              <a:path w="326390" h="605154">
                <a:moveTo>
                  <a:pt x="124373" y="604666"/>
                </a:moveTo>
                <a:lnTo>
                  <a:pt x="29535" y="604666"/>
                </a:lnTo>
                <a:lnTo>
                  <a:pt x="9102" y="581773"/>
                </a:lnTo>
                <a:lnTo>
                  <a:pt x="0" y="544719"/>
                </a:lnTo>
                <a:lnTo>
                  <a:pt x="0" y="76704"/>
                </a:lnTo>
                <a:lnTo>
                  <a:pt x="9102" y="39650"/>
                </a:lnTo>
                <a:lnTo>
                  <a:pt x="32613" y="13307"/>
                </a:lnTo>
                <a:lnTo>
                  <a:pt x="64840" y="0"/>
                </a:lnTo>
                <a:lnTo>
                  <a:pt x="100090" y="2050"/>
                </a:lnTo>
                <a:lnTo>
                  <a:pt x="132670" y="21781"/>
                </a:lnTo>
                <a:lnTo>
                  <a:pt x="281134" y="170348"/>
                </a:lnTo>
                <a:lnTo>
                  <a:pt x="309508" y="206176"/>
                </a:lnTo>
                <a:lnTo>
                  <a:pt x="325815" y="240719"/>
                </a:lnTo>
                <a:lnTo>
                  <a:pt x="325815" y="380570"/>
                </a:lnTo>
                <a:lnTo>
                  <a:pt x="309508" y="415199"/>
                </a:lnTo>
                <a:lnTo>
                  <a:pt x="281134" y="451177"/>
                </a:lnTo>
                <a:lnTo>
                  <a:pt x="132670" y="599642"/>
                </a:lnTo>
                <a:lnTo>
                  <a:pt x="124373" y="604666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9" name="object 9"/>
          <p:cNvSpPr/>
          <p:nvPr/>
        </p:nvSpPr>
        <p:spPr>
          <a:xfrm>
            <a:off x="3706182" y="1066495"/>
            <a:ext cx="4611670" cy="1338242"/>
          </a:xfrm>
          <a:custGeom>
            <a:avLst/>
            <a:gdLst/>
            <a:ahLst/>
            <a:cxnLst/>
            <a:rect l="l" t="t" r="r" b="b"/>
            <a:pathLst>
              <a:path w="9093835" h="2159635">
                <a:moveTo>
                  <a:pt x="8025214" y="2159526"/>
                </a:moveTo>
                <a:lnTo>
                  <a:pt x="57205" y="2159526"/>
                </a:lnTo>
                <a:lnTo>
                  <a:pt x="1032943" y="1268242"/>
                </a:lnTo>
                <a:lnTo>
                  <a:pt x="1065339" y="1232142"/>
                </a:lnTo>
                <a:lnTo>
                  <a:pt x="1088371" y="1192259"/>
                </a:lnTo>
                <a:lnTo>
                  <a:pt x="1102125" y="1149801"/>
                </a:lnTo>
                <a:lnTo>
                  <a:pt x="1106690" y="1105974"/>
                </a:lnTo>
                <a:lnTo>
                  <a:pt x="1102015" y="1062066"/>
                </a:lnTo>
                <a:lnTo>
                  <a:pt x="1088077" y="1019473"/>
                </a:lnTo>
                <a:lnTo>
                  <a:pt x="1065009" y="979563"/>
                </a:lnTo>
                <a:lnTo>
                  <a:pt x="1032943" y="943705"/>
                </a:lnTo>
                <a:lnTo>
                  <a:pt x="0" y="0"/>
                </a:lnTo>
                <a:lnTo>
                  <a:pt x="7970587" y="0"/>
                </a:lnTo>
                <a:lnTo>
                  <a:pt x="9093629" y="1048927"/>
                </a:lnTo>
                <a:lnTo>
                  <a:pt x="9093629" y="1162945"/>
                </a:lnTo>
                <a:lnTo>
                  <a:pt x="8025214" y="2159526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0" name="object 10"/>
          <p:cNvSpPr/>
          <p:nvPr/>
        </p:nvSpPr>
        <p:spPr>
          <a:xfrm>
            <a:off x="3818353" y="3723309"/>
            <a:ext cx="4432935" cy="1061720"/>
          </a:xfrm>
          <a:custGeom>
            <a:avLst/>
            <a:gdLst/>
            <a:ahLst/>
            <a:cxnLst/>
            <a:rect l="l" t="t" r="r" b="b"/>
            <a:pathLst>
              <a:path w="8865869" h="2123440">
                <a:moveTo>
                  <a:pt x="7828141" y="2123151"/>
                </a:moveTo>
                <a:lnTo>
                  <a:pt x="56684" y="2123151"/>
                </a:lnTo>
                <a:lnTo>
                  <a:pt x="1007454" y="1246880"/>
                </a:lnTo>
                <a:lnTo>
                  <a:pt x="1039051" y="1211389"/>
                </a:lnTo>
                <a:lnTo>
                  <a:pt x="1061515" y="1172177"/>
                </a:lnTo>
                <a:lnTo>
                  <a:pt x="1074929" y="1130434"/>
                </a:lnTo>
                <a:lnTo>
                  <a:pt x="1079382" y="1087345"/>
                </a:lnTo>
                <a:lnTo>
                  <a:pt x="1074822" y="1044177"/>
                </a:lnTo>
                <a:lnTo>
                  <a:pt x="1061228" y="1002302"/>
                </a:lnTo>
                <a:lnTo>
                  <a:pt x="1038729" y="963064"/>
                </a:lnTo>
                <a:lnTo>
                  <a:pt x="1007454" y="927810"/>
                </a:lnTo>
                <a:lnTo>
                  <a:pt x="0" y="0"/>
                </a:lnTo>
                <a:lnTo>
                  <a:pt x="7773908" y="0"/>
                </a:lnTo>
                <a:lnTo>
                  <a:pt x="8865818" y="1026656"/>
                </a:lnTo>
                <a:lnTo>
                  <a:pt x="8865818" y="1148003"/>
                </a:lnTo>
                <a:lnTo>
                  <a:pt x="7828141" y="2123151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1" name="object 11"/>
          <p:cNvSpPr/>
          <p:nvPr/>
        </p:nvSpPr>
        <p:spPr>
          <a:xfrm>
            <a:off x="7669443" y="2608349"/>
            <a:ext cx="582613" cy="955993"/>
          </a:xfrm>
          <a:custGeom>
            <a:avLst/>
            <a:gdLst/>
            <a:ahLst/>
            <a:cxnLst/>
            <a:rect l="l" t="t" r="r" b="b"/>
            <a:pathLst>
              <a:path w="1165225" h="1911985">
                <a:moveTo>
                  <a:pt x="1038211" y="1911645"/>
                </a:moveTo>
                <a:lnTo>
                  <a:pt x="892132" y="1911645"/>
                </a:lnTo>
                <a:lnTo>
                  <a:pt x="884442" y="1908522"/>
                </a:lnTo>
                <a:lnTo>
                  <a:pt x="849569" y="1881943"/>
                </a:lnTo>
                <a:lnTo>
                  <a:pt x="47535" y="1080112"/>
                </a:lnTo>
                <a:lnTo>
                  <a:pt x="21126" y="1045312"/>
                </a:lnTo>
                <a:lnTo>
                  <a:pt x="5281" y="1006150"/>
                </a:lnTo>
                <a:lnTo>
                  <a:pt x="0" y="964803"/>
                </a:lnTo>
                <a:lnTo>
                  <a:pt x="5281" y="923447"/>
                </a:lnTo>
                <a:lnTo>
                  <a:pt x="21130" y="884254"/>
                </a:lnTo>
                <a:lnTo>
                  <a:pt x="47535" y="849416"/>
                </a:lnTo>
                <a:lnTo>
                  <a:pt x="849569" y="47484"/>
                </a:lnTo>
                <a:lnTo>
                  <a:pt x="884442" y="21075"/>
                </a:lnTo>
                <a:lnTo>
                  <a:pt x="923709" y="5230"/>
                </a:lnTo>
                <a:lnTo>
                  <a:pt x="964771" y="0"/>
                </a:lnTo>
                <a:lnTo>
                  <a:pt x="965573" y="0"/>
                </a:lnTo>
                <a:lnTo>
                  <a:pt x="1006635" y="5230"/>
                </a:lnTo>
                <a:lnTo>
                  <a:pt x="1045901" y="21075"/>
                </a:lnTo>
                <a:lnTo>
                  <a:pt x="1080775" y="47484"/>
                </a:lnTo>
                <a:lnTo>
                  <a:pt x="1165141" y="131850"/>
                </a:lnTo>
                <a:lnTo>
                  <a:pt x="1165141" y="135528"/>
                </a:lnTo>
                <a:lnTo>
                  <a:pt x="451558" y="849416"/>
                </a:lnTo>
                <a:lnTo>
                  <a:pt x="424935" y="884259"/>
                </a:lnTo>
                <a:lnTo>
                  <a:pt x="408965" y="923507"/>
                </a:lnTo>
                <a:lnTo>
                  <a:pt x="403640" y="964968"/>
                </a:lnTo>
                <a:lnTo>
                  <a:pt x="408965" y="1006429"/>
                </a:lnTo>
                <a:lnTo>
                  <a:pt x="424937" y="1045682"/>
                </a:lnTo>
                <a:lnTo>
                  <a:pt x="451558" y="1080520"/>
                </a:lnTo>
                <a:lnTo>
                  <a:pt x="1165141" y="1793900"/>
                </a:lnTo>
                <a:lnTo>
                  <a:pt x="1165141" y="1797577"/>
                </a:lnTo>
                <a:lnTo>
                  <a:pt x="1080775" y="1881943"/>
                </a:lnTo>
                <a:lnTo>
                  <a:pt x="1045901" y="1908522"/>
                </a:lnTo>
                <a:lnTo>
                  <a:pt x="1038211" y="1911645"/>
                </a:lnTo>
                <a:close/>
              </a:path>
            </a:pathLst>
          </a:custGeom>
          <a:solidFill>
            <a:srgbClr val="A3294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2" name="object 12"/>
          <p:cNvSpPr/>
          <p:nvPr/>
        </p:nvSpPr>
        <p:spPr>
          <a:xfrm>
            <a:off x="7669443" y="4902068"/>
            <a:ext cx="582613" cy="955993"/>
          </a:xfrm>
          <a:custGeom>
            <a:avLst/>
            <a:gdLst/>
            <a:ahLst/>
            <a:cxnLst/>
            <a:rect l="l" t="t" r="r" b="b"/>
            <a:pathLst>
              <a:path w="1165225" h="1911984">
                <a:moveTo>
                  <a:pt x="1038212" y="1911645"/>
                </a:moveTo>
                <a:lnTo>
                  <a:pt x="892132" y="1911645"/>
                </a:lnTo>
                <a:lnTo>
                  <a:pt x="884442" y="1908522"/>
                </a:lnTo>
                <a:lnTo>
                  <a:pt x="849569" y="1881944"/>
                </a:lnTo>
                <a:lnTo>
                  <a:pt x="47535" y="1080112"/>
                </a:lnTo>
                <a:lnTo>
                  <a:pt x="21126" y="1045312"/>
                </a:lnTo>
                <a:lnTo>
                  <a:pt x="5281" y="1006150"/>
                </a:lnTo>
                <a:lnTo>
                  <a:pt x="0" y="964803"/>
                </a:lnTo>
                <a:lnTo>
                  <a:pt x="5281" y="923447"/>
                </a:lnTo>
                <a:lnTo>
                  <a:pt x="21130" y="884254"/>
                </a:lnTo>
                <a:lnTo>
                  <a:pt x="47535" y="849417"/>
                </a:lnTo>
                <a:lnTo>
                  <a:pt x="849569" y="47484"/>
                </a:lnTo>
                <a:lnTo>
                  <a:pt x="884442" y="21075"/>
                </a:lnTo>
                <a:lnTo>
                  <a:pt x="923709" y="5230"/>
                </a:lnTo>
                <a:lnTo>
                  <a:pt x="964770" y="0"/>
                </a:lnTo>
                <a:lnTo>
                  <a:pt x="965573" y="0"/>
                </a:lnTo>
                <a:lnTo>
                  <a:pt x="1006635" y="5230"/>
                </a:lnTo>
                <a:lnTo>
                  <a:pt x="1045901" y="21075"/>
                </a:lnTo>
                <a:lnTo>
                  <a:pt x="1080775" y="47484"/>
                </a:lnTo>
                <a:lnTo>
                  <a:pt x="1165141" y="131850"/>
                </a:lnTo>
                <a:lnTo>
                  <a:pt x="1165141" y="135528"/>
                </a:lnTo>
                <a:lnTo>
                  <a:pt x="451558" y="849417"/>
                </a:lnTo>
                <a:lnTo>
                  <a:pt x="424935" y="884259"/>
                </a:lnTo>
                <a:lnTo>
                  <a:pt x="408965" y="923507"/>
                </a:lnTo>
                <a:lnTo>
                  <a:pt x="403640" y="964968"/>
                </a:lnTo>
                <a:lnTo>
                  <a:pt x="408965" y="1006429"/>
                </a:lnTo>
                <a:lnTo>
                  <a:pt x="424937" y="1045682"/>
                </a:lnTo>
                <a:lnTo>
                  <a:pt x="451558" y="1080520"/>
                </a:lnTo>
                <a:lnTo>
                  <a:pt x="1165141" y="1793900"/>
                </a:lnTo>
                <a:lnTo>
                  <a:pt x="1165141" y="1797577"/>
                </a:lnTo>
                <a:lnTo>
                  <a:pt x="1080775" y="1881944"/>
                </a:lnTo>
                <a:lnTo>
                  <a:pt x="1045901" y="1908522"/>
                </a:lnTo>
                <a:lnTo>
                  <a:pt x="1038212" y="1911645"/>
                </a:lnTo>
                <a:close/>
              </a:path>
            </a:pathLst>
          </a:custGeom>
          <a:solidFill>
            <a:srgbClr val="A3294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3" name="object 13"/>
          <p:cNvSpPr/>
          <p:nvPr/>
        </p:nvSpPr>
        <p:spPr>
          <a:xfrm>
            <a:off x="8013724" y="2992464"/>
            <a:ext cx="162560" cy="302578"/>
          </a:xfrm>
          <a:custGeom>
            <a:avLst/>
            <a:gdLst/>
            <a:ahLst/>
            <a:cxnLst/>
            <a:rect l="l" t="t" r="r" b="b"/>
            <a:pathLst>
              <a:path w="325119" h="605154">
                <a:moveTo>
                  <a:pt x="308811" y="604667"/>
                </a:moveTo>
                <a:lnTo>
                  <a:pt x="213715" y="604667"/>
                </a:lnTo>
                <a:lnTo>
                  <a:pt x="205585" y="599743"/>
                </a:lnTo>
                <a:lnTo>
                  <a:pt x="57121" y="451177"/>
                </a:lnTo>
                <a:lnTo>
                  <a:pt x="28560" y="415221"/>
                </a:lnTo>
                <a:lnTo>
                  <a:pt x="9520" y="375102"/>
                </a:lnTo>
                <a:lnTo>
                  <a:pt x="0" y="332486"/>
                </a:lnTo>
                <a:lnTo>
                  <a:pt x="0" y="289038"/>
                </a:lnTo>
                <a:lnTo>
                  <a:pt x="9520" y="246423"/>
                </a:lnTo>
                <a:lnTo>
                  <a:pt x="28560" y="206304"/>
                </a:lnTo>
                <a:lnTo>
                  <a:pt x="57121" y="170348"/>
                </a:lnTo>
                <a:lnTo>
                  <a:pt x="205585" y="21781"/>
                </a:lnTo>
                <a:lnTo>
                  <a:pt x="273415" y="0"/>
                </a:lnTo>
                <a:lnTo>
                  <a:pt x="305642" y="13307"/>
                </a:lnTo>
                <a:lnTo>
                  <a:pt x="324650" y="34605"/>
                </a:lnTo>
                <a:lnTo>
                  <a:pt x="324650" y="586920"/>
                </a:lnTo>
                <a:lnTo>
                  <a:pt x="308811" y="604667"/>
                </a:lnTo>
                <a:close/>
              </a:path>
            </a:pathLst>
          </a:custGeom>
          <a:solidFill>
            <a:srgbClr val="A3294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4" name="object 14"/>
          <p:cNvSpPr/>
          <p:nvPr/>
        </p:nvSpPr>
        <p:spPr>
          <a:xfrm>
            <a:off x="8013724" y="5286183"/>
            <a:ext cx="162560" cy="302578"/>
          </a:xfrm>
          <a:custGeom>
            <a:avLst/>
            <a:gdLst/>
            <a:ahLst/>
            <a:cxnLst/>
            <a:rect l="l" t="t" r="r" b="b"/>
            <a:pathLst>
              <a:path w="325119" h="605154">
                <a:moveTo>
                  <a:pt x="308811" y="604667"/>
                </a:moveTo>
                <a:lnTo>
                  <a:pt x="213715" y="604667"/>
                </a:lnTo>
                <a:lnTo>
                  <a:pt x="205585" y="599743"/>
                </a:lnTo>
                <a:lnTo>
                  <a:pt x="57121" y="451177"/>
                </a:lnTo>
                <a:lnTo>
                  <a:pt x="28560" y="415221"/>
                </a:lnTo>
                <a:lnTo>
                  <a:pt x="9520" y="375102"/>
                </a:lnTo>
                <a:lnTo>
                  <a:pt x="0" y="332486"/>
                </a:lnTo>
                <a:lnTo>
                  <a:pt x="0" y="289038"/>
                </a:lnTo>
                <a:lnTo>
                  <a:pt x="9520" y="246422"/>
                </a:lnTo>
                <a:lnTo>
                  <a:pt x="28560" y="206304"/>
                </a:lnTo>
                <a:lnTo>
                  <a:pt x="57121" y="170347"/>
                </a:lnTo>
                <a:lnTo>
                  <a:pt x="205585" y="21781"/>
                </a:lnTo>
                <a:lnTo>
                  <a:pt x="273415" y="0"/>
                </a:lnTo>
                <a:lnTo>
                  <a:pt x="305642" y="13307"/>
                </a:lnTo>
                <a:lnTo>
                  <a:pt x="324650" y="34605"/>
                </a:lnTo>
                <a:lnTo>
                  <a:pt x="324650" y="586920"/>
                </a:lnTo>
                <a:lnTo>
                  <a:pt x="308811" y="604667"/>
                </a:lnTo>
                <a:close/>
              </a:path>
            </a:pathLst>
          </a:custGeom>
          <a:solidFill>
            <a:srgbClr val="A3294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5" name="object 15"/>
          <p:cNvSpPr/>
          <p:nvPr/>
        </p:nvSpPr>
        <p:spPr>
          <a:xfrm>
            <a:off x="3521597" y="2525203"/>
            <a:ext cx="4491990" cy="1063943"/>
          </a:xfrm>
          <a:custGeom>
            <a:avLst/>
            <a:gdLst/>
            <a:ahLst/>
            <a:cxnLst/>
            <a:rect l="l" t="t" r="r" b="b"/>
            <a:pathLst>
              <a:path w="8983980" h="2127885">
                <a:moveTo>
                  <a:pt x="8983756" y="2127512"/>
                </a:moveTo>
                <a:lnTo>
                  <a:pt x="1122000" y="2127512"/>
                </a:lnTo>
                <a:lnTo>
                  <a:pt x="0" y="1088874"/>
                </a:lnTo>
                <a:lnTo>
                  <a:pt x="1177639" y="0"/>
                </a:lnTo>
                <a:lnTo>
                  <a:pt x="8983756" y="0"/>
                </a:lnTo>
                <a:lnTo>
                  <a:pt x="8983756" y="57355"/>
                </a:lnTo>
                <a:lnTo>
                  <a:pt x="8032382" y="929715"/>
                </a:lnTo>
                <a:lnTo>
                  <a:pt x="8000451" y="965280"/>
                </a:lnTo>
                <a:lnTo>
                  <a:pt x="7977696" y="1004572"/>
                </a:lnTo>
                <a:lnTo>
                  <a:pt x="7964075" y="1046401"/>
                </a:lnTo>
                <a:lnTo>
                  <a:pt x="7959544" y="1089579"/>
                </a:lnTo>
                <a:lnTo>
                  <a:pt x="7964162" y="1132835"/>
                </a:lnTo>
                <a:lnTo>
                  <a:pt x="7977928" y="1174797"/>
                </a:lnTo>
                <a:lnTo>
                  <a:pt x="8000711" y="1214115"/>
                </a:lnTo>
                <a:lnTo>
                  <a:pt x="8032382" y="1249442"/>
                </a:lnTo>
                <a:lnTo>
                  <a:pt x="8983756" y="2121318"/>
                </a:lnTo>
                <a:lnTo>
                  <a:pt x="8983756" y="2127512"/>
                </a:lnTo>
                <a:close/>
              </a:path>
            </a:pathLst>
          </a:custGeom>
          <a:solidFill>
            <a:srgbClr val="A3294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6" name="object 16"/>
          <p:cNvSpPr/>
          <p:nvPr/>
        </p:nvSpPr>
        <p:spPr>
          <a:xfrm>
            <a:off x="3594201" y="4886250"/>
            <a:ext cx="4417378" cy="1063943"/>
          </a:xfrm>
          <a:custGeom>
            <a:avLst/>
            <a:gdLst/>
            <a:ahLst/>
            <a:cxnLst/>
            <a:rect l="l" t="t" r="r" b="b"/>
            <a:pathLst>
              <a:path w="8834755" h="2127884">
                <a:moveTo>
                  <a:pt x="8834165" y="2127513"/>
                </a:moveTo>
                <a:lnTo>
                  <a:pt x="1103864" y="2127513"/>
                </a:lnTo>
                <a:lnTo>
                  <a:pt x="0" y="1088874"/>
                </a:lnTo>
                <a:lnTo>
                  <a:pt x="1158603" y="0"/>
                </a:lnTo>
                <a:lnTo>
                  <a:pt x="8834165" y="0"/>
                </a:lnTo>
                <a:lnTo>
                  <a:pt x="8834165" y="62315"/>
                </a:lnTo>
                <a:lnTo>
                  <a:pt x="7902542" y="929715"/>
                </a:lnTo>
                <a:lnTo>
                  <a:pt x="7871127" y="965280"/>
                </a:lnTo>
                <a:lnTo>
                  <a:pt x="7848740" y="1004572"/>
                </a:lnTo>
                <a:lnTo>
                  <a:pt x="7835339" y="1046401"/>
                </a:lnTo>
                <a:lnTo>
                  <a:pt x="7830881" y="1089578"/>
                </a:lnTo>
                <a:lnTo>
                  <a:pt x="7835424" y="1132835"/>
                </a:lnTo>
                <a:lnTo>
                  <a:pt x="7848968" y="1174797"/>
                </a:lnTo>
                <a:lnTo>
                  <a:pt x="7871383" y="1214115"/>
                </a:lnTo>
                <a:lnTo>
                  <a:pt x="7902542" y="1249441"/>
                </a:lnTo>
                <a:lnTo>
                  <a:pt x="8834165" y="2116351"/>
                </a:lnTo>
                <a:lnTo>
                  <a:pt x="8834165" y="2127513"/>
                </a:lnTo>
                <a:close/>
              </a:path>
            </a:pathLst>
          </a:custGeom>
          <a:solidFill>
            <a:srgbClr val="A3294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288795" y="1085308"/>
            <a:ext cx="3570923" cy="111440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anose="020B0604020202020204" pitchFamily="34" charset="0"/>
              </a:defRPr>
            </a:lvl1pPr>
          </a:lstStyle>
          <a:p>
            <a:pPr algn="l"/>
            <a:r>
              <a:rPr sz="1200" dirty="0"/>
              <a:t>a  Roma  </a:t>
            </a:r>
            <a:r>
              <a:rPr sz="1200" dirty="0" err="1"/>
              <a:t>apre</a:t>
            </a:r>
            <a:r>
              <a:rPr sz="1200" dirty="0"/>
              <a:t>  la  sede  tematica  Centro  di  Valorizzazione del  Patrimonio  Ambientale  e  culturale  del  </a:t>
            </a:r>
            <a:r>
              <a:rPr sz="1200" dirty="0" err="1"/>
              <a:t>Territorio</a:t>
            </a:r>
            <a:r>
              <a:rPr sz="1200" dirty="0"/>
              <a:t>  con</a:t>
            </a:r>
            <a:r>
              <a:rPr lang="it-IT" sz="1200" dirty="0"/>
              <a:t> </a:t>
            </a:r>
            <a:r>
              <a:rPr sz="1200" dirty="0"/>
              <a:t>5  </a:t>
            </a:r>
            <a:r>
              <a:rPr sz="1200" dirty="0" err="1"/>
              <a:t>UdP</a:t>
            </a:r>
            <a:r>
              <a:rPr lang="it-IT" sz="1200" dirty="0"/>
              <a:t>, </a:t>
            </a:r>
            <a:r>
              <a:rPr sz="1200" dirty="0" err="1"/>
              <a:t>progetti</a:t>
            </a:r>
            <a:r>
              <a:rPr sz="1200" dirty="0"/>
              <a:t>  MISE  di  orientamento  e  occupazione nei territori rurali coordinati dal </a:t>
            </a:r>
            <a:r>
              <a:rPr sz="1200" dirty="0" err="1"/>
              <a:t>dott</a:t>
            </a:r>
            <a:r>
              <a:rPr sz="1200" dirty="0"/>
              <a:t> </a:t>
            </a:r>
            <a:r>
              <a:rPr sz="1200" dirty="0" err="1"/>
              <a:t>Cannata</a:t>
            </a:r>
            <a:r>
              <a:rPr lang="it-IT" sz="1200" dirty="0"/>
              <a:t>, </a:t>
            </a:r>
            <a:r>
              <a:rPr sz="1200" dirty="0" err="1"/>
              <a:t>progetti</a:t>
            </a:r>
            <a:r>
              <a:rPr sz="1200" dirty="0"/>
              <a:t> per la cooperazione coordinati dal dott Di Vecchia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62210" y="3931424"/>
            <a:ext cx="2919730" cy="6296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anose="020B0604020202020204" pitchFamily="34" charset="0"/>
              </a:defRPr>
            </a:lvl1pPr>
          </a:lstStyle>
          <a:p>
            <a:r>
              <a:rPr sz="1350" dirty="0"/>
              <a:t>Dopo</a:t>
            </a:r>
            <a:r>
              <a:rPr lang="it-IT" sz="1350" dirty="0"/>
              <a:t> </a:t>
            </a:r>
            <a:r>
              <a:rPr sz="1350" dirty="0" err="1"/>
              <a:t>lungo</a:t>
            </a:r>
            <a:r>
              <a:rPr lang="it-IT" sz="1350" dirty="0"/>
              <a:t> </a:t>
            </a:r>
            <a:r>
              <a:rPr sz="1350" dirty="0" err="1"/>
              <a:t>battagliare</a:t>
            </a:r>
            <a:r>
              <a:rPr lang="it-IT" sz="1350" dirty="0"/>
              <a:t> </a:t>
            </a:r>
            <a:r>
              <a:rPr sz="1350" dirty="0"/>
              <a:t>con</a:t>
            </a:r>
            <a:r>
              <a:rPr lang="it-IT" sz="1350" dirty="0"/>
              <a:t> </a:t>
            </a:r>
            <a:r>
              <a:rPr sz="1350" dirty="0"/>
              <a:t>la</a:t>
            </a:r>
            <a:r>
              <a:rPr lang="it-IT" sz="1350" dirty="0"/>
              <a:t> </a:t>
            </a:r>
            <a:r>
              <a:rPr sz="1350" dirty="0" err="1"/>
              <a:t>sede</a:t>
            </a:r>
            <a:r>
              <a:rPr sz="1350" dirty="0"/>
              <a:t> centrale, viene </a:t>
            </a:r>
            <a:r>
              <a:rPr sz="1350" dirty="0" err="1"/>
              <a:t>costituita</a:t>
            </a:r>
            <a:r>
              <a:rPr sz="1350" dirty="0"/>
              <a:t> la UOS  di  Roma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70160" y="2852932"/>
            <a:ext cx="3260815" cy="4219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algn="r" defTabSz="685800">
              <a:defRPr/>
            </a:pPr>
            <a:r>
              <a:rPr lang="it-IT" sz="1350" kern="0" dirty="0">
                <a:solidFill>
                  <a:schemeClr val="bg1"/>
                </a:solidFill>
                <a:latin typeface="HelveticaNeueLT Std" panose="020B0604020202020204" pitchFamily="34" charset="0"/>
              </a:rPr>
              <a:t>La </a:t>
            </a:r>
            <a:r>
              <a:rPr lang="it-IT" sz="1350" i="1" kern="0" dirty="0">
                <a:solidFill>
                  <a:schemeClr val="bg1"/>
                </a:solidFill>
                <a:latin typeface="HelveticaNeueLT Std" panose="020B0604020202020204" pitchFamily="34" charset="0"/>
              </a:rPr>
              <a:t>sede tematica</a:t>
            </a:r>
            <a:r>
              <a:rPr lang="it-IT" sz="1350" kern="0" dirty="0">
                <a:solidFill>
                  <a:schemeClr val="bg1"/>
                </a:solidFill>
                <a:latin typeface="HelveticaNeueLT Std" panose="020B0604020202020204" pitchFamily="34" charset="0"/>
              </a:rPr>
              <a:t> ha un responsabile: la </a:t>
            </a:r>
            <a:r>
              <a:rPr lang="it-IT" sz="1350" kern="0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d.ssa</a:t>
            </a:r>
            <a:r>
              <a:rPr lang="it-IT" sz="1350" kern="0" dirty="0">
                <a:solidFill>
                  <a:schemeClr val="bg1"/>
                </a:solidFill>
                <a:latin typeface="HelveticaNeueLT Std" panose="020B0604020202020204" pitchFamily="34" charset="0"/>
              </a:rPr>
              <a:t> Baldi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34763" y="5040443"/>
            <a:ext cx="3244221" cy="6296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anose="020B0604020202020204" pitchFamily="34" charset="0"/>
              </a:defRPr>
            </a:lvl1pPr>
          </a:lstStyle>
          <a:p>
            <a:pPr algn="r"/>
            <a:r>
              <a:rPr sz="1350" dirty="0"/>
              <a:t>Annum  </a:t>
            </a:r>
            <a:r>
              <a:rPr sz="1350" dirty="0" err="1"/>
              <a:t>terribilem</a:t>
            </a:r>
            <a:r>
              <a:rPr sz="1350" dirty="0"/>
              <a:t>,</a:t>
            </a:r>
            <a:r>
              <a:rPr lang="it-IT" sz="1350" dirty="0"/>
              <a:t> </a:t>
            </a:r>
            <a:r>
              <a:rPr sz="1350" dirty="0"/>
              <a:t>sed</a:t>
            </a:r>
            <a:r>
              <a:rPr lang="it-IT" sz="1350" dirty="0"/>
              <a:t> </a:t>
            </a:r>
            <a:r>
              <a:rPr sz="1350" dirty="0" err="1"/>
              <a:t>valde</a:t>
            </a:r>
            <a:r>
              <a:rPr lang="it-IT" sz="1350" dirty="0"/>
              <a:t> </a:t>
            </a:r>
            <a:r>
              <a:rPr sz="1350" dirty="0" err="1"/>
              <a:t>fortunatum</a:t>
            </a:r>
            <a:r>
              <a:rPr sz="1350" dirty="0"/>
              <a:t>!</a:t>
            </a:r>
          </a:p>
          <a:p>
            <a:pPr algn="r"/>
            <a:r>
              <a:rPr sz="1350" dirty="0" err="1"/>
              <a:t>Ingresso</a:t>
            </a:r>
            <a:r>
              <a:rPr lang="it-IT" sz="1350" dirty="0"/>
              <a:t> di 3 nuovi ricercatori e 2 stabilizzati</a:t>
            </a:r>
            <a:endParaRPr sz="1350" dirty="0"/>
          </a:p>
        </p:txBody>
      </p:sp>
      <p:sp>
        <p:nvSpPr>
          <p:cNvPr id="22" name="object 22"/>
          <p:cNvSpPr txBox="1"/>
          <p:nvPr/>
        </p:nvSpPr>
        <p:spPr>
          <a:xfrm>
            <a:off x="2587787" y="1318109"/>
            <a:ext cx="933810" cy="9598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 algn="ctr">
              <a:lnSpc>
                <a:spcPct val="113100"/>
              </a:lnSpc>
              <a:spcBef>
                <a:spcPts val="50"/>
              </a:spcBef>
            </a:pPr>
            <a:r>
              <a:rPr lang="it-IT" b="1" spc="45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2003</a:t>
            </a:r>
          </a:p>
          <a:p>
            <a:pPr marL="6350" marR="2540" algn="ctr">
              <a:lnSpc>
                <a:spcPct val="113100"/>
              </a:lnSpc>
              <a:spcBef>
                <a:spcPts val="50"/>
              </a:spcBef>
            </a:pPr>
            <a:r>
              <a:rPr sz="1200" b="1" spc="45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C’</a:t>
            </a:r>
            <a:r>
              <a:rPr sz="1200" b="1" spc="-190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200" b="1" spc="100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era</a:t>
            </a:r>
            <a:r>
              <a:rPr sz="1200" b="1" spc="167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200" b="1" spc="73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una </a:t>
            </a:r>
            <a:r>
              <a:rPr sz="1200" b="1" spc="102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volta</a:t>
            </a:r>
            <a:r>
              <a:rPr sz="1200" b="1" spc="167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200" b="1" spc="-15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i</a:t>
            </a:r>
            <a:r>
              <a:rPr sz="1200" b="1" spc="-190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200" b="1" spc="-25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l</a:t>
            </a:r>
            <a:endParaRPr sz="1200" dirty="0">
              <a:solidFill>
                <a:srgbClr val="800000"/>
              </a:solidFill>
              <a:latin typeface="HelveticaNeueLT Std" panose="020B0604020202020204" pitchFamily="34" charset="0"/>
              <a:cs typeface="Arial"/>
            </a:endParaRPr>
          </a:p>
          <a:p>
            <a:pPr algn="ctr">
              <a:spcBef>
                <a:spcPts val="165"/>
              </a:spcBef>
            </a:pPr>
            <a:r>
              <a:rPr sz="1200" b="1" spc="65" dirty="0" err="1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Ce</a:t>
            </a:r>
            <a:r>
              <a:rPr sz="1200" b="1" spc="100" dirty="0" err="1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Va</a:t>
            </a:r>
            <a:r>
              <a:rPr sz="1200" b="1" spc="-13" dirty="0" err="1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PAT</a:t>
            </a:r>
            <a:endParaRPr sz="1200" dirty="0">
              <a:solidFill>
                <a:srgbClr val="800000"/>
              </a:solidFill>
              <a:latin typeface="HelveticaNeueLT Std" panose="020B0604020202020204" pitchFamily="34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2025" y="3925758"/>
            <a:ext cx="801139" cy="604974"/>
          </a:xfrm>
          <a:prstGeom prst="rect">
            <a:avLst/>
          </a:prstGeom>
        </p:spPr>
        <p:txBody>
          <a:bodyPr vert="horz" wrap="square" lIns="0" tIns="91123" rIns="0" bIns="0" rtlCol="0">
            <a:spAutoFit/>
          </a:bodyPr>
          <a:lstStyle/>
          <a:p>
            <a:pPr marL="59058">
              <a:spcBef>
                <a:spcPts val="718"/>
              </a:spcBef>
            </a:pPr>
            <a:r>
              <a:rPr b="1" spc="98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2010</a:t>
            </a:r>
            <a:endParaRPr sz="2100" dirty="0">
              <a:solidFill>
                <a:srgbClr val="800000"/>
              </a:solidFill>
              <a:latin typeface="HelveticaNeueLT Std" panose="020B0604020202020204" pitchFamily="34" charset="0"/>
              <a:cs typeface="Arial"/>
            </a:endParaRPr>
          </a:p>
          <a:p>
            <a:pPr marL="6350">
              <a:spcBef>
                <a:spcPts val="390"/>
              </a:spcBef>
            </a:pPr>
            <a:r>
              <a:rPr sz="1200" b="1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7</a:t>
            </a:r>
            <a:r>
              <a:rPr sz="1200" b="1" spc="115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200" b="1" spc="95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maggio</a:t>
            </a:r>
            <a:endParaRPr sz="1050" dirty="0">
              <a:solidFill>
                <a:srgbClr val="800000"/>
              </a:solidFill>
              <a:latin typeface="HelveticaNeueLT Std" panose="020B0604020202020204" pitchFamily="34" charset="0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18969" y="2874519"/>
            <a:ext cx="626428" cy="2834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b="1" spc="190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2006</a:t>
            </a:r>
            <a:endParaRPr dirty="0">
              <a:solidFill>
                <a:srgbClr val="800000"/>
              </a:solidFill>
              <a:latin typeface="HelveticaNeueLT Std" panose="020B0604020202020204" pitchFamily="34" charset="0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17852" y="5212017"/>
            <a:ext cx="628650" cy="2834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b="1" spc="195" dirty="0">
                <a:solidFill>
                  <a:srgbClr val="800000"/>
                </a:solidFill>
                <a:latin typeface="HelveticaNeueLT Std" panose="020B0604020202020204" pitchFamily="34" charset="0"/>
                <a:cs typeface="Arial"/>
              </a:rPr>
              <a:t>2020</a:t>
            </a:r>
            <a:endParaRPr dirty="0">
              <a:solidFill>
                <a:srgbClr val="800000"/>
              </a:solidFill>
              <a:latin typeface="HelveticaNeueLT Std" panose="020B0604020202020204" pitchFamily="34" charset="0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453" y="910149"/>
            <a:ext cx="2220515" cy="1198725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  <a:defRPr/>
            </a:pPr>
            <a:r>
              <a:rPr lang="it-IT" sz="2975" b="1" spc="165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Un </a:t>
            </a:r>
            <a:r>
              <a:rPr lang="it-IT" sz="2975" b="1" spc="165" dirty="0" err="1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pò</a:t>
            </a:r>
            <a:r>
              <a:rPr lang="it-IT" sz="2975" b="1" spc="165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di storia</a:t>
            </a:r>
          </a:p>
          <a:p>
            <a:pPr marL="6350" defTabSz="342900">
              <a:spcBef>
                <a:spcPts val="47"/>
              </a:spcBef>
              <a:defRPr/>
            </a:pPr>
            <a:r>
              <a:rPr lang="it-IT" b="1" spc="-43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lang="it-IT" b="1" spc="-19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9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ma</a:t>
            </a:r>
            <a:r>
              <a:rPr lang="it-IT" b="1" spc="21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8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si</a:t>
            </a:r>
            <a:r>
              <a:rPr lang="it-IT" b="1" spc="208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98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fa</a:t>
            </a:r>
            <a:r>
              <a:rPr lang="it-IT" b="1" spc="21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127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presto!)</a:t>
            </a:r>
            <a:endParaRPr lang="it-IT" b="1" dirty="0">
              <a:solidFill>
                <a:prstClr val="black"/>
              </a:solidFill>
              <a:latin typeface="HelveticaNeueLT Std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6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2515" y="3856487"/>
            <a:ext cx="701485" cy="20187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57250"/>
            <a:ext cx="2701490" cy="293324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6453" y="910149"/>
            <a:ext cx="2220515" cy="1198725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  <a:defRPr/>
            </a:pPr>
            <a:r>
              <a:rPr lang="it-IT" sz="2975" b="1" spc="165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Un </a:t>
            </a:r>
            <a:r>
              <a:rPr lang="it-IT" sz="2975" b="1" spc="165" dirty="0" err="1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pò</a:t>
            </a:r>
            <a:r>
              <a:rPr lang="it-IT" sz="2975" b="1" spc="165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di storia</a:t>
            </a:r>
          </a:p>
          <a:p>
            <a:pPr marL="6350" defTabSz="342900">
              <a:spcBef>
                <a:spcPts val="47"/>
              </a:spcBef>
              <a:defRPr/>
            </a:pPr>
            <a:r>
              <a:rPr lang="it-IT" b="1" spc="-43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lang="it-IT" b="1" spc="-19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9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ma</a:t>
            </a:r>
            <a:r>
              <a:rPr lang="it-IT" b="1" spc="21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8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si</a:t>
            </a:r>
            <a:r>
              <a:rPr lang="it-IT" b="1" spc="208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98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fa</a:t>
            </a:r>
            <a:r>
              <a:rPr lang="it-IT" b="1" spc="210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lang="it-IT" b="1" spc="127" dirty="0">
                <a:solidFill>
                  <a:srgbClr val="FFFFFF"/>
                </a:solidFill>
                <a:latin typeface="HelveticaNeueLT Std" panose="020B0604020202020204" pitchFamily="34" charset="0"/>
                <a:cs typeface="Arial"/>
              </a:rPr>
              <a:t>presto!)</a:t>
            </a:r>
            <a:endParaRPr lang="it-IT" b="1" dirty="0">
              <a:solidFill>
                <a:prstClr val="black"/>
              </a:solidFill>
              <a:latin typeface="HelveticaNeueLT Std" panose="020B0604020202020204" pitchFamily="34" charset="0"/>
              <a:cs typeface="Arial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B029FD1-3D33-027A-55CA-263A43A88063}"/>
              </a:ext>
            </a:extLst>
          </p:cNvPr>
          <p:cNvSpPr txBox="1"/>
          <p:nvPr/>
        </p:nvSpPr>
        <p:spPr>
          <a:xfrm>
            <a:off x="56454" y="4300324"/>
            <a:ext cx="887844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HelveticaNeueLT Std" panose="020B0604020202020204" pitchFamily="34" charset="0"/>
              </a:rPr>
              <a:t>Dal 2006 registriamo un continuo </a:t>
            </a:r>
            <a:r>
              <a:rPr lang="it-IT" sz="24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aumento</a:t>
            </a:r>
            <a:r>
              <a:rPr lang="it-IT" sz="2400" dirty="0">
                <a:solidFill>
                  <a:srgbClr val="002060"/>
                </a:solidFill>
                <a:latin typeface="HelveticaNeueLT Std" panose="020B0604020202020204" pitchFamily="34" charset="0"/>
              </a:rPr>
              <a:t> di personale e una (ovvia) </a:t>
            </a:r>
            <a:r>
              <a:rPr lang="it-IT" sz="24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diminuzione</a:t>
            </a:r>
            <a:r>
              <a:rPr lang="it-IT" sz="2400" dirty="0">
                <a:solidFill>
                  <a:srgbClr val="002060"/>
                </a:solidFill>
                <a:latin typeface="HelveticaNeueLT Std" panose="020B0604020202020204" pitchFamily="34" charset="0"/>
              </a:rPr>
              <a:t> di spazi e, nonostante da allora siamo in Via dei Taurini 19, 00185 Roma, certamente non finiremo come i Taurini sconfitti da Annibale! </a:t>
            </a:r>
            <a:r>
              <a:rPr lang="it-IT" dirty="0">
                <a:solidFill>
                  <a:srgbClr val="002060"/>
                </a:solidFill>
                <a:latin typeface="HelveticaNeueLT Std" panose="020B0604020202020204" pitchFamily="34" charset="0"/>
              </a:rPr>
              <a:t> </a:t>
            </a:r>
          </a:p>
          <a:p>
            <a:r>
              <a:rPr lang="it-IT" dirty="0">
                <a:solidFill>
                  <a:srgbClr val="002060"/>
                </a:solidFill>
                <a:latin typeface="HelveticaNeueLT Std" panose="020B0604020202020204" pitchFamily="34" charset="0"/>
              </a:rPr>
              <a:t>(Taurini </a:t>
            </a:r>
            <a:r>
              <a:rPr lang="it-IT" dirty="0" err="1">
                <a:solidFill>
                  <a:srgbClr val="002060"/>
                </a:solidFill>
                <a:latin typeface="HelveticaNeueLT Std" panose="020B0604020202020204" pitchFamily="34" charset="0"/>
              </a:rPr>
              <a:t>Semigalli</a:t>
            </a:r>
            <a:r>
              <a:rPr lang="it-IT" dirty="0">
                <a:solidFill>
                  <a:srgbClr val="002060"/>
                </a:solidFill>
                <a:latin typeface="HelveticaNeueLT Std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HelveticaNeueLT Std" panose="020B0604020202020204" pitchFamily="34" charset="0"/>
              </a:rPr>
              <a:t>proxima</a:t>
            </a:r>
            <a:r>
              <a:rPr lang="it-IT" dirty="0">
                <a:solidFill>
                  <a:srgbClr val="002060"/>
                </a:solidFill>
                <a:latin typeface="HelveticaNeueLT Std" panose="020B0604020202020204" pitchFamily="34" charset="0"/>
              </a:rPr>
              <a:t> gens </a:t>
            </a:r>
            <a:r>
              <a:rPr lang="it-IT" dirty="0" err="1">
                <a:solidFill>
                  <a:srgbClr val="002060"/>
                </a:solidFill>
                <a:latin typeface="HelveticaNeueLT Std" panose="020B0604020202020204" pitchFamily="34" charset="0"/>
              </a:rPr>
              <a:t>erat</a:t>
            </a:r>
            <a:r>
              <a:rPr lang="it-IT" dirty="0">
                <a:solidFill>
                  <a:srgbClr val="002060"/>
                </a:solidFill>
                <a:latin typeface="HelveticaNeueLT Std" panose="020B0604020202020204" pitchFamily="34" charset="0"/>
              </a:rPr>
              <a:t> in </a:t>
            </a:r>
            <a:r>
              <a:rPr lang="it-IT" dirty="0" err="1">
                <a:solidFill>
                  <a:srgbClr val="002060"/>
                </a:solidFill>
                <a:latin typeface="HelveticaNeueLT Std" panose="020B0604020202020204" pitchFamily="34" charset="0"/>
              </a:rPr>
              <a:t>Italiam</a:t>
            </a:r>
            <a:r>
              <a:rPr lang="it-IT" dirty="0">
                <a:solidFill>
                  <a:srgbClr val="002060"/>
                </a:solidFill>
                <a:latin typeface="HelveticaNeueLT Std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HelveticaNeueLT Std" panose="020B0604020202020204" pitchFamily="34" charset="0"/>
              </a:rPr>
              <a:t>degresso</a:t>
            </a:r>
            <a:r>
              <a:rPr lang="it-IT" dirty="0">
                <a:solidFill>
                  <a:srgbClr val="002060"/>
                </a:solidFill>
                <a:latin typeface="HelveticaNeueLT Std" panose="020B0604020202020204" pitchFamily="34" charset="0"/>
              </a:rPr>
              <a:t>. Tito Livio, Ab urbe condita XXI, 38)</a:t>
            </a:r>
            <a:endParaRPr lang="it-IT" sz="24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9AF9E66C-7BA7-DA4D-C2A3-805800345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57812"/>
              </p:ext>
            </p:extLst>
          </p:nvPr>
        </p:nvGraphicFramePr>
        <p:xfrm>
          <a:off x="2333422" y="1197276"/>
          <a:ext cx="6585202" cy="3123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823">
                  <a:extLst>
                    <a:ext uri="{9D8B030D-6E8A-4147-A177-3AD203B41FA5}">
                      <a16:colId xmlns:a16="http://schemas.microsoft.com/office/drawing/2014/main" val="2705419803"/>
                    </a:ext>
                  </a:extLst>
                </a:gridCol>
                <a:gridCol w="942778">
                  <a:extLst>
                    <a:ext uri="{9D8B030D-6E8A-4147-A177-3AD203B41FA5}">
                      <a16:colId xmlns:a16="http://schemas.microsoft.com/office/drawing/2014/main" val="2138328988"/>
                    </a:ext>
                  </a:extLst>
                </a:gridCol>
                <a:gridCol w="1240897">
                  <a:extLst>
                    <a:ext uri="{9D8B030D-6E8A-4147-A177-3AD203B41FA5}">
                      <a16:colId xmlns:a16="http://schemas.microsoft.com/office/drawing/2014/main" val="2254438116"/>
                    </a:ext>
                  </a:extLst>
                </a:gridCol>
                <a:gridCol w="1273178">
                  <a:extLst>
                    <a:ext uri="{9D8B030D-6E8A-4147-A177-3AD203B41FA5}">
                      <a16:colId xmlns:a16="http://schemas.microsoft.com/office/drawing/2014/main" val="3196559854"/>
                    </a:ext>
                  </a:extLst>
                </a:gridCol>
                <a:gridCol w="649286">
                  <a:extLst>
                    <a:ext uri="{9D8B030D-6E8A-4147-A177-3AD203B41FA5}">
                      <a16:colId xmlns:a16="http://schemas.microsoft.com/office/drawing/2014/main" val="3314242329"/>
                    </a:ext>
                  </a:extLst>
                </a:gridCol>
                <a:gridCol w="608240">
                  <a:extLst>
                    <a:ext uri="{9D8B030D-6E8A-4147-A177-3AD203B41FA5}">
                      <a16:colId xmlns:a16="http://schemas.microsoft.com/office/drawing/2014/main" val="2990240394"/>
                    </a:ext>
                  </a:extLst>
                </a:gridCol>
              </a:tblGrid>
              <a:tr h="611411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UdP</a:t>
                      </a:r>
                      <a:endParaRPr lang="it-IT" sz="1800" b="1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Attuali</a:t>
                      </a:r>
                      <a:endParaRPr lang="it-IT" sz="1800" b="1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Aspettativa</a:t>
                      </a:r>
                      <a:endParaRPr lang="it-IT" sz="1800" b="1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Associati</a:t>
                      </a:r>
                      <a:endParaRPr lang="it-IT" sz="1800" b="1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BdS</a:t>
                      </a:r>
                      <a:endParaRPr lang="it-IT" sz="1800" b="1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AdR</a:t>
                      </a:r>
                      <a:endParaRPr lang="it-IT" sz="1800" b="1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816147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Ricercatori 3liv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6</a:t>
                      </a: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755922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Ricercatori 2liv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1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2742531"/>
                  </a:ext>
                </a:extLst>
              </a:tr>
              <a:tr h="606698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Dirigenti di Ricerca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1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53492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it-IT" sz="1500" u="none" strike="noStrike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Tecnologi</a:t>
                      </a: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403354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it-IT" sz="1500" u="none" strike="noStrike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CTER</a:t>
                      </a: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500" u="none" strike="noStrike" dirty="0">
                          <a:solidFill>
                            <a:srgbClr val="002060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  <a:endParaRPr lang="it-IT" sz="1500" b="0" i="0" u="none" strike="noStrike" dirty="0">
                        <a:solidFill>
                          <a:srgbClr val="00206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983119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C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C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11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C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C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4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C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2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it-IT" sz="1800" b="1" u="none" strike="noStrike" dirty="0">
                          <a:solidFill>
                            <a:srgbClr val="C00000"/>
                          </a:solidFill>
                          <a:effectLst/>
                          <a:latin typeface="HelveticaNeueLT Std" panose="020B0604020202020204" pitchFamily="34" charset="0"/>
                        </a:rPr>
                        <a:t>3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315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52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07EB18-7284-B3F2-2CB2-1911EC867D95}"/>
              </a:ext>
            </a:extLst>
          </p:cNvPr>
          <p:cNvSpPr txBox="1"/>
          <p:nvPr/>
        </p:nvSpPr>
        <p:spPr>
          <a:xfrm>
            <a:off x="5535306" y="808365"/>
            <a:ext cx="3418195" cy="4775666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/>
          <a:p>
            <a:pPr>
              <a:lnSpc>
                <a:spcPts val="3150"/>
              </a:lnSpc>
              <a:spcBef>
                <a:spcPct val="0"/>
              </a:spcBef>
              <a:spcAft>
                <a:spcPts val="450"/>
              </a:spcAft>
            </a:pPr>
            <a:r>
              <a:rPr lang="it-IT" sz="2475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Come siamo: </a:t>
            </a:r>
          </a:p>
          <a:p>
            <a:pPr>
              <a:lnSpc>
                <a:spcPts val="3150"/>
              </a:lnSpc>
              <a:spcBef>
                <a:spcPct val="0"/>
              </a:spcBef>
              <a:spcAft>
                <a:spcPts val="450"/>
              </a:spcAft>
            </a:pPr>
            <a:r>
              <a:rPr lang="it-IT" sz="2475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…. belli, ovviamente, e molto variegati</a:t>
            </a:r>
          </a:p>
          <a:p>
            <a:pPr>
              <a:lnSpc>
                <a:spcPts val="3150"/>
              </a:lnSpc>
              <a:spcBef>
                <a:spcPct val="0"/>
              </a:spcBef>
              <a:spcAft>
                <a:spcPts val="450"/>
              </a:spcAft>
            </a:pPr>
            <a:endParaRPr lang="it-IT" sz="2475" dirty="0">
              <a:solidFill>
                <a:srgbClr val="002060"/>
              </a:solidFill>
              <a:latin typeface="HelveticaNeueLT Std" panose="020B0604020202020204" pitchFamily="34" charset="0"/>
              <a:ea typeface="+mj-ea"/>
              <a:cs typeface="+mj-cs"/>
            </a:endParaRPr>
          </a:p>
          <a:p>
            <a:pPr>
              <a:lnSpc>
                <a:spcPts val="3150"/>
              </a:lnSpc>
              <a:spcBef>
                <a:spcPct val="0"/>
              </a:spcBef>
              <a:spcAft>
                <a:spcPts val="450"/>
              </a:spcAft>
            </a:pPr>
            <a:r>
              <a:rPr lang="it-IT" sz="195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Formazione di base in fisica, scienze naturali, ecologia, foreste, biologia evoluzionistica, scienze per l’ambiente,  scienze agrarie, e financo un ingegnere ed uno statistico</a:t>
            </a:r>
          </a:p>
        </p:txBody>
      </p:sp>
      <p:pic>
        <p:nvPicPr>
          <p:cNvPr id="5" name="Immagine 4" descr="Immagine che contiene vestiti, interno, persona, uomo&#10;&#10;Descrizione generata automaticamente">
            <a:extLst>
              <a:ext uri="{FF2B5EF4-FFF2-40B4-BE49-F238E27FC236}">
                <a16:creationId xmlns:a16="http://schemas.microsoft.com/office/drawing/2014/main" id="{4EF25E7D-3A66-C174-4912-EA461A2C3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5090" b="-2"/>
          <a:stretch/>
        </p:blipFill>
        <p:spPr>
          <a:xfrm>
            <a:off x="15" y="857257"/>
            <a:ext cx="5244661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526629-BF5D-57D6-69A5-7822CBDE7FA1}"/>
              </a:ext>
            </a:extLst>
          </p:cNvPr>
          <p:cNvSpPr txBox="1"/>
          <p:nvPr/>
        </p:nvSpPr>
        <p:spPr>
          <a:xfrm>
            <a:off x="167420" y="925294"/>
            <a:ext cx="3918857" cy="1130566"/>
          </a:xfrm>
          <a:prstGeom prst="rect">
            <a:avLst/>
          </a:prstGeom>
        </p:spPr>
        <p:txBody>
          <a:bodyPr vert="horz"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Di </a:t>
            </a:r>
            <a:r>
              <a:rPr lang="en-US" sz="24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cosa</a:t>
            </a:r>
            <a:r>
              <a:rPr lang="en-US" sz="24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ci </a:t>
            </a:r>
            <a:r>
              <a:rPr lang="en-US" sz="24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occupiamo</a:t>
            </a:r>
            <a:r>
              <a:rPr lang="en-US" sz="24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… ma di </a:t>
            </a:r>
            <a:r>
              <a:rPr lang="en-US" sz="24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tutto</a:t>
            </a:r>
            <a:r>
              <a:rPr lang="en-US" sz="24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(o quasi), signori </a:t>
            </a:r>
            <a:r>
              <a:rPr lang="en-US" sz="24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miei</a:t>
            </a:r>
            <a:r>
              <a:rPr lang="en-US" sz="24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200892-A33E-499C-EC1F-EF9F65E87271}"/>
              </a:ext>
            </a:extLst>
          </p:cNvPr>
          <p:cNvSpPr txBox="1"/>
          <p:nvPr/>
        </p:nvSpPr>
        <p:spPr>
          <a:xfrm>
            <a:off x="73344" y="2340840"/>
            <a:ext cx="3611800" cy="3522685"/>
          </a:xfrm>
          <a:prstGeom prst="rect">
            <a:avLst/>
          </a:prstGeom>
          <a:noFill/>
        </p:spPr>
        <p:txBody>
          <a:bodyPr wrap="square">
            <a:prstTxWarp prst="textCirclePour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Adattamento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Agrometeorologia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Approcci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data-driven Bias correction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Biodiversità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Biosicurezza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Biotecnologie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agricoltura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Climate data store Climate trends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Climatologia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Conservazione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COP-MOP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Divulgazione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DroughtEcosistema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urbano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estremi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Flussi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carbonio-azoto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Interazione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abiotici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Modellistica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geneticamente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Seasonal forecast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Ecosistemici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Sostenibilità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Tratti</a:t>
            </a:r>
            <a:r>
              <a:rPr lang="en-US" sz="750" dirty="0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dirty="0" err="1">
                <a:solidFill>
                  <a:schemeClr val="accent5">
                    <a:lumMod val="75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</a:t>
            </a:r>
            <a:endParaRPr lang="en-US" sz="750" dirty="0">
              <a:solidFill>
                <a:schemeClr val="accent5">
                  <a:lumMod val="75000"/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B0A7B6-49D6-DFE0-3910-26EE9DD88D38}"/>
              </a:ext>
            </a:extLst>
          </p:cNvPr>
          <p:cNvSpPr txBox="1"/>
          <p:nvPr/>
        </p:nvSpPr>
        <p:spPr>
          <a:xfrm>
            <a:off x="4361844" y="5212578"/>
            <a:ext cx="4732282" cy="65094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1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La </a:t>
            </a:r>
            <a:r>
              <a:rPr lang="en-US" sz="21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parola</a:t>
            </a:r>
            <a:r>
              <a:rPr lang="en-US" sz="21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chiave</a:t>
            </a:r>
            <a:r>
              <a:rPr lang="en-US" sz="21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che</a:t>
            </a:r>
            <a:r>
              <a:rPr lang="en-US" sz="21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ci </a:t>
            </a:r>
            <a:r>
              <a:rPr lang="en-US" sz="21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accomuna</a:t>
            </a:r>
            <a:r>
              <a:rPr lang="en-US" sz="21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è: </a:t>
            </a:r>
            <a:r>
              <a:rPr lang="en-US" sz="21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cambiamenti</a:t>
            </a:r>
            <a:r>
              <a:rPr lang="en-US" sz="2100" dirty="0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HelveticaNeueLT Std" panose="020B0604020202020204" pitchFamily="34" charset="0"/>
                <a:ea typeface="+mj-ea"/>
                <a:cs typeface="+mj-cs"/>
              </a:rPr>
              <a:t>climatici</a:t>
            </a:r>
            <a:endParaRPr lang="en-US" sz="2100" dirty="0">
              <a:solidFill>
                <a:srgbClr val="002060"/>
              </a:solidFill>
              <a:latin typeface="HelveticaNeueLT Std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9C3D654-69AF-3D31-4A86-C9B4F935C9AF}"/>
              </a:ext>
            </a:extLst>
          </p:cNvPr>
          <p:cNvGrpSpPr/>
          <p:nvPr/>
        </p:nvGrpSpPr>
        <p:grpSpPr>
          <a:xfrm>
            <a:off x="4408170" y="1008425"/>
            <a:ext cx="4411980" cy="1259205"/>
            <a:chOff x="5651103" y="4992047"/>
            <a:chExt cx="5882640" cy="1678940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1E56A01-E473-4F16-B24F-F64DD2094746}"/>
                </a:ext>
              </a:extLst>
            </p:cNvPr>
            <p:cNvSpPr/>
            <p:nvPr/>
          </p:nvSpPr>
          <p:spPr>
            <a:xfrm>
              <a:off x="5651103" y="4992047"/>
              <a:ext cx="5882640" cy="1678940"/>
            </a:xfrm>
            <a:custGeom>
              <a:avLst/>
              <a:gdLst/>
              <a:ahLst/>
              <a:cxnLst/>
              <a:rect l="l" t="t" r="r" b="b"/>
              <a:pathLst>
                <a:path w="8823960" h="2518410">
                  <a:moveTo>
                    <a:pt x="1049845" y="2332545"/>
                  </a:moveTo>
                  <a:lnTo>
                    <a:pt x="1043609" y="2288286"/>
                  </a:lnTo>
                  <a:lnTo>
                    <a:pt x="1024432" y="2244953"/>
                  </a:lnTo>
                  <a:lnTo>
                    <a:pt x="994689" y="2208238"/>
                  </a:lnTo>
                  <a:lnTo>
                    <a:pt x="956183" y="2179866"/>
                  </a:lnTo>
                  <a:lnTo>
                    <a:pt x="910755" y="2161578"/>
                  </a:lnTo>
                  <a:lnTo>
                    <a:pt x="860196" y="2155101"/>
                  </a:lnTo>
                  <a:lnTo>
                    <a:pt x="809663" y="2161578"/>
                  </a:lnTo>
                  <a:lnTo>
                    <a:pt x="764235" y="2179866"/>
                  </a:lnTo>
                  <a:lnTo>
                    <a:pt x="725766" y="2208238"/>
                  </a:lnTo>
                  <a:lnTo>
                    <a:pt x="696036" y="2244953"/>
                  </a:lnTo>
                  <a:lnTo>
                    <a:pt x="676871" y="2288286"/>
                  </a:lnTo>
                  <a:lnTo>
                    <a:pt x="670077" y="2336508"/>
                  </a:lnTo>
                  <a:lnTo>
                    <a:pt x="676871" y="2384717"/>
                  </a:lnTo>
                  <a:lnTo>
                    <a:pt x="696036" y="2428024"/>
                  </a:lnTo>
                  <a:lnTo>
                    <a:pt x="725766" y="2464727"/>
                  </a:lnTo>
                  <a:lnTo>
                    <a:pt x="764235" y="2493073"/>
                  </a:lnTo>
                  <a:lnTo>
                    <a:pt x="809663" y="2511348"/>
                  </a:lnTo>
                  <a:lnTo>
                    <a:pt x="860209" y="2517825"/>
                  </a:lnTo>
                  <a:lnTo>
                    <a:pt x="910755" y="2511348"/>
                  </a:lnTo>
                  <a:lnTo>
                    <a:pt x="956183" y="2493073"/>
                  </a:lnTo>
                  <a:lnTo>
                    <a:pt x="994689" y="2464727"/>
                  </a:lnTo>
                  <a:lnTo>
                    <a:pt x="1024432" y="2428024"/>
                  </a:lnTo>
                  <a:lnTo>
                    <a:pt x="1043609" y="2384717"/>
                  </a:lnTo>
                  <a:lnTo>
                    <a:pt x="1049845" y="2340457"/>
                  </a:lnTo>
                  <a:lnTo>
                    <a:pt x="1049845" y="2332545"/>
                  </a:lnTo>
                  <a:close/>
                </a:path>
                <a:path w="8823960" h="2518410">
                  <a:moveTo>
                    <a:pt x="1720049" y="867232"/>
                  </a:moveTo>
                  <a:lnTo>
                    <a:pt x="1718741" y="819023"/>
                  </a:lnTo>
                  <a:lnTo>
                    <a:pt x="1714754" y="769683"/>
                  </a:lnTo>
                  <a:lnTo>
                    <a:pt x="1708188" y="721258"/>
                  </a:lnTo>
                  <a:lnTo>
                    <a:pt x="1699133" y="673798"/>
                  </a:lnTo>
                  <a:lnTo>
                    <a:pt x="1687639" y="627392"/>
                  </a:lnTo>
                  <a:lnTo>
                    <a:pt x="1673796" y="582079"/>
                  </a:lnTo>
                  <a:lnTo>
                    <a:pt x="1657680" y="537959"/>
                  </a:lnTo>
                  <a:lnTo>
                    <a:pt x="1639341" y="495071"/>
                  </a:lnTo>
                  <a:lnTo>
                    <a:pt x="1618856" y="453504"/>
                  </a:lnTo>
                  <a:lnTo>
                    <a:pt x="1596301" y="413308"/>
                  </a:lnTo>
                  <a:lnTo>
                    <a:pt x="1575142" y="379907"/>
                  </a:lnTo>
                  <a:lnTo>
                    <a:pt x="1575142" y="867232"/>
                  </a:lnTo>
                  <a:lnTo>
                    <a:pt x="1575142" y="871080"/>
                  </a:lnTo>
                  <a:lnTo>
                    <a:pt x="1573745" y="916660"/>
                  </a:lnTo>
                  <a:lnTo>
                    <a:pt x="1569402" y="963307"/>
                  </a:lnTo>
                  <a:lnTo>
                    <a:pt x="1562277" y="1009078"/>
                  </a:lnTo>
                  <a:lnTo>
                    <a:pt x="1552460" y="1053846"/>
                  </a:lnTo>
                  <a:lnTo>
                    <a:pt x="1540002" y="1097534"/>
                  </a:lnTo>
                  <a:lnTo>
                    <a:pt x="1525016" y="1140053"/>
                  </a:lnTo>
                  <a:lnTo>
                    <a:pt x="1507578" y="1181277"/>
                  </a:lnTo>
                  <a:lnTo>
                    <a:pt x="1487766" y="1221130"/>
                  </a:lnTo>
                  <a:lnTo>
                    <a:pt x="1465668" y="1259509"/>
                  </a:lnTo>
                  <a:lnTo>
                    <a:pt x="1441361" y="1296314"/>
                  </a:lnTo>
                  <a:lnTo>
                    <a:pt x="1414945" y="1331455"/>
                  </a:lnTo>
                  <a:lnTo>
                    <a:pt x="1386484" y="1364818"/>
                  </a:lnTo>
                  <a:lnTo>
                    <a:pt x="1356067" y="1396326"/>
                  </a:lnTo>
                  <a:lnTo>
                    <a:pt x="1323784" y="1425867"/>
                  </a:lnTo>
                  <a:lnTo>
                    <a:pt x="1289710" y="1453362"/>
                  </a:lnTo>
                  <a:lnTo>
                    <a:pt x="1253934" y="1478686"/>
                  </a:lnTo>
                  <a:lnTo>
                    <a:pt x="1216545" y="1501775"/>
                  </a:lnTo>
                  <a:lnTo>
                    <a:pt x="1177607" y="1522501"/>
                  </a:lnTo>
                  <a:lnTo>
                    <a:pt x="1137221" y="1540776"/>
                  </a:lnTo>
                  <a:lnTo>
                    <a:pt x="1095463" y="1556512"/>
                  </a:lnTo>
                  <a:lnTo>
                    <a:pt x="1052423" y="1569605"/>
                  </a:lnTo>
                  <a:lnTo>
                    <a:pt x="1008176" y="1579956"/>
                  </a:lnTo>
                  <a:lnTo>
                    <a:pt x="962825" y="1587474"/>
                  </a:lnTo>
                  <a:lnTo>
                    <a:pt x="916419" y="1592059"/>
                  </a:lnTo>
                  <a:lnTo>
                    <a:pt x="869073" y="1593596"/>
                  </a:lnTo>
                  <a:lnTo>
                    <a:pt x="821626" y="1592059"/>
                  </a:lnTo>
                  <a:lnTo>
                    <a:pt x="774992" y="1587474"/>
                  </a:lnTo>
                  <a:lnTo>
                    <a:pt x="729234" y="1579956"/>
                  </a:lnTo>
                  <a:lnTo>
                    <a:pt x="684466" y="1569605"/>
                  </a:lnTo>
                  <a:lnTo>
                    <a:pt x="640791" y="1556512"/>
                  </a:lnTo>
                  <a:lnTo>
                    <a:pt x="598284" y="1540776"/>
                  </a:lnTo>
                  <a:lnTo>
                    <a:pt x="557072" y="1522501"/>
                  </a:lnTo>
                  <a:lnTo>
                    <a:pt x="517220" y="1501775"/>
                  </a:lnTo>
                  <a:lnTo>
                    <a:pt x="478853" y="1478686"/>
                  </a:lnTo>
                  <a:lnTo>
                    <a:pt x="442061" y="1453362"/>
                  </a:lnTo>
                  <a:lnTo>
                    <a:pt x="406933" y="1425867"/>
                  </a:lnTo>
                  <a:lnTo>
                    <a:pt x="373570" y="1396326"/>
                  </a:lnTo>
                  <a:lnTo>
                    <a:pt x="342061" y="1364818"/>
                  </a:lnTo>
                  <a:lnTo>
                    <a:pt x="312521" y="1331455"/>
                  </a:lnTo>
                  <a:lnTo>
                    <a:pt x="285051" y="1296314"/>
                  </a:lnTo>
                  <a:lnTo>
                    <a:pt x="259727" y="1259509"/>
                  </a:lnTo>
                  <a:lnTo>
                    <a:pt x="236651" y="1221130"/>
                  </a:lnTo>
                  <a:lnTo>
                    <a:pt x="215925" y="1181277"/>
                  </a:lnTo>
                  <a:lnTo>
                    <a:pt x="197650" y="1140053"/>
                  </a:lnTo>
                  <a:lnTo>
                    <a:pt x="181914" y="1097534"/>
                  </a:lnTo>
                  <a:lnTo>
                    <a:pt x="168833" y="1053846"/>
                  </a:lnTo>
                  <a:lnTo>
                    <a:pt x="158483" y="1009078"/>
                  </a:lnTo>
                  <a:lnTo>
                    <a:pt x="150964" y="963307"/>
                  </a:lnTo>
                  <a:lnTo>
                    <a:pt x="146392" y="916660"/>
                  </a:lnTo>
                  <a:lnTo>
                    <a:pt x="144907" y="871080"/>
                  </a:lnTo>
                  <a:lnTo>
                    <a:pt x="144907" y="867232"/>
                  </a:lnTo>
                  <a:lnTo>
                    <a:pt x="146392" y="821766"/>
                  </a:lnTo>
                  <a:lnTo>
                    <a:pt x="150964" y="775106"/>
                  </a:lnTo>
                  <a:lnTo>
                    <a:pt x="158483" y="729348"/>
                  </a:lnTo>
                  <a:lnTo>
                    <a:pt x="168833" y="684568"/>
                  </a:lnTo>
                  <a:lnTo>
                    <a:pt x="181914" y="640880"/>
                  </a:lnTo>
                  <a:lnTo>
                    <a:pt x="197650" y="598373"/>
                  </a:lnTo>
                  <a:lnTo>
                    <a:pt x="215925" y="557136"/>
                  </a:lnTo>
                  <a:lnTo>
                    <a:pt x="236651" y="517283"/>
                  </a:lnTo>
                  <a:lnTo>
                    <a:pt x="259727" y="478917"/>
                  </a:lnTo>
                  <a:lnTo>
                    <a:pt x="285051" y="442099"/>
                  </a:lnTo>
                  <a:lnTo>
                    <a:pt x="312521" y="406971"/>
                  </a:lnTo>
                  <a:lnTo>
                    <a:pt x="342061" y="373595"/>
                  </a:lnTo>
                  <a:lnTo>
                    <a:pt x="373570" y="342087"/>
                  </a:lnTo>
                  <a:lnTo>
                    <a:pt x="406933" y="312547"/>
                  </a:lnTo>
                  <a:lnTo>
                    <a:pt x="442061" y="285064"/>
                  </a:lnTo>
                  <a:lnTo>
                    <a:pt x="478853" y="259727"/>
                  </a:lnTo>
                  <a:lnTo>
                    <a:pt x="517220" y="236651"/>
                  </a:lnTo>
                  <a:lnTo>
                    <a:pt x="557072" y="215925"/>
                  </a:lnTo>
                  <a:lnTo>
                    <a:pt x="598284" y="197637"/>
                  </a:lnTo>
                  <a:lnTo>
                    <a:pt x="640791" y="181902"/>
                  </a:lnTo>
                  <a:lnTo>
                    <a:pt x="684466" y="168808"/>
                  </a:lnTo>
                  <a:lnTo>
                    <a:pt x="729234" y="158457"/>
                  </a:lnTo>
                  <a:lnTo>
                    <a:pt x="774992" y="150952"/>
                  </a:lnTo>
                  <a:lnTo>
                    <a:pt x="821626" y="146367"/>
                  </a:lnTo>
                  <a:lnTo>
                    <a:pt x="869073" y="144818"/>
                  </a:lnTo>
                  <a:lnTo>
                    <a:pt x="916419" y="146367"/>
                  </a:lnTo>
                  <a:lnTo>
                    <a:pt x="962825" y="150952"/>
                  </a:lnTo>
                  <a:lnTo>
                    <a:pt x="1008176" y="158457"/>
                  </a:lnTo>
                  <a:lnTo>
                    <a:pt x="1052423" y="168808"/>
                  </a:lnTo>
                  <a:lnTo>
                    <a:pt x="1095463" y="181902"/>
                  </a:lnTo>
                  <a:lnTo>
                    <a:pt x="1137221" y="197637"/>
                  </a:lnTo>
                  <a:lnTo>
                    <a:pt x="1177607" y="215925"/>
                  </a:lnTo>
                  <a:lnTo>
                    <a:pt x="1216545" y="236651"/>
                  </a:lnTo>
                  <a:lnTo>
                    <a:pt x="1253934" y="259727"/>
                  </a:lnTo>
                  <a:lnTo>
                    <a:pt x="1289710" y="285064"/>
                  </a:lnTo>
                  <a:lnTo>
                    <a:pt x="1323784" y="312547"/>
                  </a:lnTo>
                  <a:lnTo>
                    <a:pt x="1356067" y="342087"/>
                  </a:lnTo>
                  <a:lnTo>
                    <a:pt x="1386484" y="373595"/>
                  </a:lnTo>
                  <a:lnTo>
                    <a:pt x="1414945" y="406971"/>
                  </a:lnTo>
                  <a:lnTo>
                    <a:pt x="1441361" y="442099"/>
                  </a:lnTo>
                  <a:lnTo>
                    <a:pt x="1465668" y="478917"/>
                  </a:lnTo>
                  <a:lnTo>
                    <a:pt x="1487766" y="517283"/>
                  </a:lnTo>
                  <a:lnTo>
                    <a:pt x="1507578" y="557136"/>
                  </a:lnTo>
                  <a:lnTo>
                    <a:pt x="1525016" y="598373"/>
                  </a:lnTo>
                  <a:lnTo>
                    <a:pt x="1540002" y="640880"/>
                  </a:lnTo>
                  <a:lnTo>
                    <a:pt x="1552460" y="684568"/>
                  </a:lnTo>
                  <a:lnTo>
                    <a:pt x="1562277" y="729348"/>
                  </a:lnTo>
                  <a:lnTo>
                    <a:pt x="1569402" y="775106"/>
                  </a:lnTo>
                  <a:lnTo>
                    <a:pt x="1573745" y="821766"/>
                  </a:lnTo>
                  <a:lnTo>
                    <a:pt x="1575142" y="867232"/>
                  </a:lnTo>
                  <a:lnTo>
                    <a:pt x="1575142" y="379907"/>
                  </a:lnTo>
                  <a:lnTo>
                    <a:pt x="1545272" y="337312"/>
                  </a:lnTo>
                  <a:lnTo>
                    <a:pt x="1516926" y="301637"/>
                  </a:lnTo>
                  <a:lnTo>
                    <a:pt x="1486801" y="267627"/>
                  </a:lnTo>
                  <a:lnTo>
                    <a:pt x="1454962" y="235305"/>
                  </a:lnTo>
                  <a:lnTo>
                    <a:pt x="1421485" y="204774"/>
                  </a:lnTo>
                  <a:lnTo>
                    <a:pt x="1386433" y="176085"/>
                  </a:lnTo>
                  <a:lnTo>
                    <a:pt x="1349883" y="149313"/>
                  </a:lnTo>
                  <a:lnTo>
                    <a:pt x="1311897" y="124510"/>
                  </a:lnTo>
                  <a:lnTo>
                    <a:pt x="1272552" y="101752"/>
                  </a:lnTo>
                  <a:lnTo>
                    <a:pt x="1231912" y="81114"/>
                  </a:lnTo>
                  <a:lnTo>
                    <a:pt x="1190066" y="62649"/>
                  </a:lnTo>
                  <a:lnTo>
                    <a:pt x="1147076" y="46431"/>
                  </a:lnTo>
                  <a:lnTo>
                    <a:pt x="1103007" y="32524"/>
                  </a:lnTo>
                  <a:lnTo>
                    <a:pt x="1057948" y="20993"/>
                  </a:lnTo>
                  <a:lnTo>
                    <a:pt x="1011948" y="11912"/>
                  </a:lnTo>
                  <a:lnTo>
                    <a:pt x="965085" y="5346"/>
                  </a:lnTo>
                  <a:lnTo>
                    <a:pt x="917435" y="1346"/>
                  </a:lnTo>
                  <a:lnTo>
                    <a:pt x="869073" y="0"/>
                  </a:lnTo>
                  <a:lnTo>
                    <a:pt x="820547" y="1257"/>
                  </a:lnTo>
                  <a:lnTo>
                    <a:pt x="772820" y="4991"/>
                  </a:lnTo>
                  <a:lnTo>
                    <a:pt x="725932" y="11137"/>
                  </a:lnTo>
                  <a:lnTo>
                    <a:pt x="679958" y="19646"/>
                  </a:lnTo>
                  <a:lnTo>
                    <a:pt x="634936" y="30429"/>
                  </a:lnTo>
                  <a:lnTo>
                    <a:pt x="590956" y="43459"/>
                  </a:lnTo>
                  <a:lnTo>
                    <a:pt x="548043" y="58661"/>
                  </a:lnTo>
                  <a:lnTo>
                    <a:pt x="506285" y="75971"/>
                  </a:lnTo>
                  <a:lnTo>
                    <a:pt x="465747" y="95338"/>
                  </a:lnTo>
                  <a:lnTo>
                    <a:pt x="426466" y="116700"/>
                  </a:lnTo>
                  <a:lnTo>
                    <a:pt x="388505" y="139979"/>
                  </a:lnTo>
                  <a:lnTo>
                    <a:pt x="351942" y="165150"/>
                  </a:lnTo>
                  <a:lnTo>
                    <a:pt x="316826" y="192112"/>
                  </a:lnTo>
                  <a:lnTo>
                    <a:pt x="283222" y="220840"/>
                  </a:lnTo>
                  <a:lnTo>
                    <a:pt x="251180" y="251244"/>
                  </a:lnTo>
                  <a:lnTo>
                    <a:pt x="220764" y="283286"/>
                  </a:lnTo>
                  <a:lnTo>
                    <a:pt x="192049" y="316903"/>
                  </a:lnTo>
                  <a:lnTo>
                    <a:pt x="165074" y="352018"/>
                  </a:lnTo>
                  <a:lnTo>
                    <a:pt x="139915" y="388581"/>
                  </a:lnTo>
                  <a:lnTo>
                    <a:pt x="116636" y="426542"/>
                  </a:lnTo>
                  <a:lnTo>
                    <a:pt x="95275" y="465836"/>
                  </a:lnTo>
                  <a:lnTo>
                    <a:pt x="75907" y="506387"/>
                  </a:lnTo>
                  <a:lnTo>
                    <a:pt x="58597" y="548144"/>
                  </a:lnTo>
                  <a:lnTo>
                    <a:pt x="43395" y="591058"/>
                  </a:lnTo>
                  <a:lnTo>
                    <a:pt x="30378" y="635050"/>
                  </a:lnTo>
                  <a:lnTo>
                    <a:pt x="19583" y="680072"/>
                  </a:lnTo>
                  <a:lnTo>
                    <a:pt x="11087" y="726059"/>
                  </a:lnTo>
                  <a:lnTo>
                    <a:pt x="4940" y="772947"/>
                  </a:lnTo>
                  <a:lnTo>
                    <a:pt x="1206" y="820686"/>
                  </a:lnTo>
                  <a:lnTo>
                    <a:pt x="0" y="867232"/>
                  </a:lnTo>
                  <a:lnTo>
                    <a:pt x="0" y="871080"/>
                  </a:lnTo>
                  <a:lnTo>
                    <a:pt x="1346" y="918718"/>
                  </a:lnTo>
                  <a:lnTo>
                    <a:pt x="5511" y="967562"/>
                  </a:lnTo>
                  <a:lnTo>
                    <a:pt x="12357" y="1015682"/>
                  </a:lnTo>
                  <a:lnTo>
                    <a:pt x="21831" y="1062964"/>
                  </a:lnTo>
                  <a:lnTo>
                    <a:pt x="33832" y="1109345"/>
                  </a:lnTo>
                  <a:lnTo>
                    <a:pt x="48323" y="1154722"/>
                  </a:lnTo>
                  <a:lnTo>
                    <a:pt x="65214" y="1199007"/>
                  </a:lnTo>
                  <a:lnTo>
                    <a:pt x="84442" y="1242136"/>
                  </a:lnTo>
                  <a:lnTo>
                    <a:pt x="105943" y="1283995"/>
                  </a:lnTo>
                  <a:lnTo>
                    <a:pt x="129616" y="1324521"/>
                  </a:lnTo>
                  <a:lnTo>
                    <a:pt x="155422" y="1363599"/>
                  </a:lnTo>
                  <a:lnTo>
                    <a:pt x="183286" y="1401178"/>
                  </a:lnTo>
                  <a:lnTo>
                    <a:pt x="213118" y="1437144"/>
                  </a:lnTo>
                  <a:lnTo>
                    <a:pt x="244868" y="1471422"/>
                  </a:lnTo>
                  <a:lnTo>
                    <a:pt x="278460" y="1503921"/>
                  </a:lnTo>
                  <a:lnTo>
                    <a:pt x="313804" y="1534566"/>
                  </a:lnTo>
                  <a:lnTo>
                    <a:pt x="350862" y="1563255"/>
                  </a:lnTo>
                  <a:lnTo>
                    <a:pt x="389534" y="1589900"/>
                  </a:lnTo>
                  <a:lnTo>
                    <a:pt x="429768" y="1614436"/>
                  </a:lnTo>
                  <a:lnTo>
                    <a:pt x="471487" y="1636763"/>
                  </a:lnTo>
                  <a:lnTo>
                    <a:pt x="514629" y="1656791"/>
                  </a:lnTo>
                  <a:lnTo>
                    <a:pt x="559104" y="1674431"/>
                  </a:lnTo>
                  <a:lnTo>
                    <a:pt x="604850" y="1689608"/>
                  </a:lnTo>
                  <a:lnTo>
                    <a:pt x="651802" y="1702231"/>
                  </a:lnTo>
                  <a:lnTo>
                    <a:pt x="868108" y="2062784"/>
                  </a:lnTo>
                  <a:lnTo>
                    <a:pt x="869950" y="2062784"/>
                  </a:lnTo>
                  <a:lnTo>
                    <a:pt x="1068235" y="1702231"/>
                  </a:lnTo>
                  <a:lnTo>
                    <a:pt x="1115187" y="1689608"/>
                  </a:lnTo>
                  <a:lnTo>
                    <a:pt x="1160945" y="1674431"/>
                  </a:lnTo>
                  <a:lnTo>
                    <a:pt x="1205420" y="1656791"/>
                  </a:lnTo>
                  <a:lnTo>
                    <a:pt x="1248549" y="1636763"/>
                  </a:lnTo>
                  <a:lnTo>
                    <a:pt x="1290269" y="1614436"/>
                  </a:lnTo>
                  <a:lnTo>
                    <a:pt x="1324444" y="1593596"/>
                  </a:lnTo>
                  <a:lnTo>
                    <a:pt x="1369187" y="1563255"/>
                  </a:lnTo>
                  <a:lnTo>
                    <a:pt x="1406232" y="1534566"/>
                  </a:lnTo>
                  <a:lnTo>
                    <a:pt x="1441589" y="1503921"/>
                  </a:lnTo>
                  <a:lnTo>
                    <a:pt x="1475181" y="1471422"/>
                  </a:lnTo>
                  <a:lnTo>
                    <a:pt x="1506918" y="1437144"/>
                  </a:lnTo>
                  <a:lnTo>
                    <a:pt x="1536763" y="1401178"/>
                  </a:lnTo>
                  <a:lnTo>
                    <a:pt x="1564614" y="1363599"/>
                  </a:lnTo>
                  <a:lnTo>
                    <a:pt x="1590421" y="1324521"/>
                  </a:lnTo>
                  <a:lnTo>
                    <a:pt x="1614106" y="1283995"/>
                  </a:lnTo>
                  <a:lnTo>
                    <a:pt x="1635594" y="1242136"/>
                  </a:lnTo>
                  <a:lnTo>
                    <a:pt x="1654822" y="1199007"/>
                  </a:lnTo>
                  <a:lnTo>
                    <a:pt x="1671713" y="1154722"/>
                  </a:lnTo>
                  <a:lnTo>
                    <a:pt x="1686204" y="1109345"/>
                  </a:lnTo>
                  <a:lnTo>
                    <a:pt x="1698218" y="1062964"/>
                  </a:lnTo>
                  <a:lnTo>
                    <a:pt x="1707680" y="1015682"/>
                  </a:lnTo>
                  <a:lnTo>
                    <a:pt x="1714538" y="967562"/>
                  </a:lnTo>
                  <a:lnTo>
                    <a:pt x="1718691" y="918718"/>
                  </a:lnTo>
                  <a:lnTo>
                    <a:pt x="1720049" y="871080"/>
                  </a:lnTo>
                  <a:lnTo>
                    <a:pt x="1720049" y="867232"/>
                  </a:lnTo>
                  <a:close/>
                </a:path>
                <a:path w="8823960" h="2518410">
                  <a:moveTo>
                    <a:pt x="3419043" y="2332545"/>
                  </a:moveTo>
                  <a:lnTo>
                    <a:pt x="3412807" y="2288286"/>
                  </a:lnTo>
                  <a:lnTo>
                    <a:pt x="3393630" y="2244953"/>
                  </a:lnTo>
                  <a:lnTo>
                    <a:pt x="3363887" y="2208238"/>
                  </a:lnTo>
                  <a:lnTo>
                    <a:pt x="3325380" y="2179866"/>
                  </a:lnTo>
                  <a:lnTo>
                    <a:pt x="3279952" y="2161578"/>
                  </a:lnTo>
                  <a:lnTo>
                    <a:pt x="3229394" y="2155101"/>
                  </a:lnTo>
                  <a:lnTo>
                    <a:pt x="3178860" y="2161578"/>
                  </a:lnTo>
                  <a:lnTo>
                    <a:pt x="3133433" y="2179866"/>
                  </a:lnTo>
                  <a:lnTo>
                    <a:pt x="3094964" y="2208238"/>
                  </a:lnTo>
                  <a:lnTo>
                    <a:pt x="3065234" y="2244953"/>
                  </a:lnTo>
                  <a:lnTo>
                    <a:pt x="3046069" y="2288286"/>
                  </a:lnTo>
                  <a:lnTo>
                    <a:pt x="3039275" y="2336508"/>
                  </a:lnTo>
                  <a:lnTo>
                    <a:pt x="3046069" y="2384717"/>
                  </a:lnTo>
                  <a:lnTo>
                    <a:pt x="3065234" y="2428024"/>
                  </a:lnTo>
                  <a:lnTo>
                    <a:pt x="3094964" y="2464727"/>
                  </a:lnTo>
                  <a:lnTo>
                    <a:pt x="3133433" y="2493073"/>
                  </a:lnTo>
                  <a:lnTo>
                    <a:pt x="3178860" y="2511348"/>
                  </a:lnTo>
                  <a:lnTo>
                    <a:pt x="3229406" y="2517825"/>
                  </a:lnTo>
                  <a:lnTo>
                    <a:pt x="3279952" y="2511348"/>
                  </a:lnTo>
                  <a:lnTo>
                    <a:pt x="3325380" y="2493073"/>
                  </a:lnTo>
                  <a:lnTo>
                    <a:pt x="3363887" y="2464727"/>
                  </a:lnTo>
                  <a:lnTo>
                    <a:pt x="3393630" y="2428024"/>
                  </a:lnTo>
                  <a:lnTo>
                    <a:pt x="3412807" y="2384717"/>
                  </a:lnTo>
                  <a:lnTo>
                    <a:pt x="3419043" y="2340457"/>
                  </a:lnTo>
                  <a:lnTo>
                    <a:pt x="3419043" y="2332545"/>
                  </a:lnTo>
                  <a:close/>
                </a:path>
                <a:path w="8823960" h="2518410">
                  <a:moveTo>
                    <a:pt x="4089247" y="867232"/>
                  </a:moveTo>
                  <a:lnTo>
                    <a:pt x="4087939" y="819023"/>
                  </a:lnTo>
                  <a:lnTo>
                    <a:pt x="4083951" y="769683"/>
                  </a:lnTo>
                  <a:lnTo>
                    <a:pt x="4077385" y="721258"/>
                  </a:lnTo>
                  <a:lnTo>
                    <a:pt x="4068330" y="673798"/>
                  </a:lnTo>
                  <a:lnTo>
                    <a:pt x="4056837" y="627392"/>
                  </a:lnTo>
                  <a:lnTo>
                    <a:pt x="4042994" y="582079"/>
                  </a:lnTo>
                  <a:lnTo>
                    <a:pt x="4026878" y="537959"/>
                  </a:lnTo>
                  <a:lnTo>
                    <a:pt x="4008526" y="495071"/>
                  </a:lnTo>
                  <a:lnTo>
                    <a:pt x="3988054" y="453504"/>
                  </a:lnTo>
                  <a:lnTo>
                    <a:pt x="3965498" y="413308"/>
                  </a:lnTo>
                  <a:lnTo>
                    <a:pt x="3944340" y="379907"/>
                  </a:lnTo>
                  <a:lnTo>
                    <a:pt x="3944340" y="867232"/>
                  </a:lnTo>
                  <a:lnTo>
                    <a:pt x="3944340" y="871080"/>
                  </a:lnTo>
                  <a:lnTo>
                    <a:pt x="3942943" y="916660"/>
                  </a:lnTo>
                  <a:lnTo>
                    <a:pt x="3938600" y="963307"/>
                  </a:lnTo>
                  <a:lnTo>
                    <a:pt x="3931475" y="1009078"/>
                  </a:lnTo>
                  <a:lnTo>
                    <a:pt x="3921645" y="1053846"/>
                  </a:lnTo>
                  <a:lnTo>
                    <a:pt x="3909199" y="1097534"/>
                  </a:lnTo>
                  <a:lnTo>
                    <a:pt x="3894213" y="1140053"/>
                  </a:lnTo>
                  <a:lnTo>
                    <a:pt x="3876776" y="1181277"/>
                  </a:lnTo>
                  <a:lnTo>
                    <a:pt x="3856964" y="1221130"/>
                  </a:lnTo>
                  <a:lnTo>
                    <a:pt x="3834866" y="1259509"/>
                  </a:lnTo>
                  <a:lnTo>
                    <a:pt x="3810558" y="1296314"/>
                  </a:lnTo>
                  <a:lnTo>
                    <a:pt x="3784142" y="1331455"/>
                  </a:lnTo>
                  <a:lnTo>
                    <a:pt x="3755682" y="1364818"/>
                  </a:lnTo>
                  <a:lnTo>
                    <a:pt x="3725265" y="1396326"/>
                  </a:lnTo>
                  <a:lnTo>
                    <a:pt x="3692982" y="1425867"/>
                  </a:lnTo>
                  <a:lnTo>
                    <a:pt x="3658908" y="1453362"/>
                  </a:lnTo>
                  <a:lnTo>
                    <a:pt x="3623132" y="1478686"/>
                  </a:lnTo>
                  <a:lnTo>
                    <a:pt x="3585730" y="1501775"/>
                  </a:lnTo>
                  <a:lnTo>
                    <a:pt x="3546805" y="1522501"/>
                  </a:lnTo>
                  <a:lnTo>
                    <a:pt x="3506419" y="1540776"/>
                  </a:lnTo>
                  <a:lnTo>
                    <a:pt x="3464661" y="1556512"/>
                  </a:lnTo>
                  <a:lnTo>
                    <a:pt x="3421621" y="1569605"/>
                  </a:lnTo>
                  <a:lnTo>
                    <a:pt x="3377374" y="1579956"/>
                  </a:lnTo>
                  <a:lnTo>
                    <a:pt x="3332010" y="1587474"/>
                  </a:lnTo>
                  <a:lnTo>
                    <a:pt x="3285617" y="1592059"/>
                  </a:lnTo>
                  <a:lnTo>
                    <a:pt x="3238258" y="1593596"/>
                  </a:lnTo>
                  <a:lnTo>
                    <a:pt x="3190824" y="1592059"/>
                  </a:lnTo>
                  <a:lnTo>
                    <a:pt x="3144189" y="1587474"/>
                  </a:lnTo>
                  <a:lnTo>
                    <a:pt x="3098431" y="1579956"/>
                  </a:lnTo>
                  <a:lnTo>
                    <a:pt x="3053664" y="1569605"/>
                  </a:lnTo>
                  <a:lnTo>
                    <a:pt x="3009989" y="1556512"/>
                  </a:lnTo>
                  <a:lnTo>
                    <a:pt x="2967482" y="1540776"/>
                  </a:lnTo>
                  <a:lnTo>
                    <a:pt x="2926257" y="1522501"/>
                  </a:lnTo>
                  <a:lnTo>
                    <a:pt x="2886418" y="1501775"/>
                  </a:lnTo>
                  <a:lnTo>
                    <a:pt x="2848051" y="1478686"/>
                  </a:lnTo>
                  <a:lnTo>
                    <a:pt x="2811259" y="1453362"/>
                  </a:lnTo>
                  <a:lnTo>
                    <a:pt x="2776131" y="1425867"/>
                  </a:lnTo>
                  <a:lnTo>
                    <a:pt x="2742768" y="1396326"/>
                  </a:lnTo>
                  <a:lnTo>
                    <a:pt x="2711259" y="1364818"/>
                  </a:lnTo>
                  <a:lnTo>
                    <a:pt x="2681719" y="1331455"/>
                  </a:lnTo>
                  <a:lnTo>
                    <a:pt x="2654249" y="1296314"/>
                  </a:lnTo>
                  <a:lnTo>
                    <a:pt x="2628912" y="1259509"/>
                  </a:lnTo>
                  <a:lnTo>
                    <a:pt x="2605849" y="1221130"/>
                  </a:lnTo>
                  <a:lnTo>
                    <a:pt x="2585123" y="1181277"/>
                  </a:lnTo>
                  <a:lnTo>
                    <a:pt x="2566847" y="1140053"/>
                  </a:lnTo>
                  <a:lnTo>
                    <a:pt x="2551112" y="1097534"/>
                  </a:lnTo>
                  <a:lnTo>
                    <a:pt x="2538031" y="1053846"/>
                  </a:lnTo>
                  <a:lnTo>
                    <a:pt x="2527681" y="1009078"/>
                  </a:lnTo>
                  <a:lnTo>
                    <a:pt x="2520162" y="963307"/>
                  </a:lnTo>
                  <a:lnTo>
                    <a:pt x="2515578" y="916660"/>
                  </a:lnTo>
                  <a:lnTo>
                    <a:pt x="2514092" y="871080"/>
                  </a:lnTo>
                  <a:lnTo>
                    <a:pt x="2514104" y="867232"/>
                  </a:lnTo>
                  <a:lnTo>
                    <a:pt x="2515578" y="821766"/>
                  </a:lnTo>
                  <a:lnTo>
                    <a:pt x="2520162" y="775106"/>
                  </a:lnTo>
                  <a:lnTo>
                    <a:pt x="2527681" y="729348"/>
                  </a:lnTo>
                  <a:lnTo>
                    <a:pt x="2538031" y="684568"/>
                  </a:lnTo>
                  <a:lnTo>
                    <a:pt x="2551112" y="640880"/>
                  </a:lnTo>
                  <a:lnTo>
                    <a:pt x="2566847" y="598373"/>
                  </a:lnTo>
                  <a:lnTo>
                    <a:pt x="2585123" y="557136"/>
                  </a:lnTo>
                  <a:lnTo>
                    <a:pt x="2605849" y="517283"/>
                  </a:lnTo>
                  <a:lnTo>
                    <a:pt x="2628912" y="478917"/>
                  </a:lnTo>
                  <a:lnTo>
                    <a:pt x="2654249" y="442099"/>
                  </a:lnTo>
                  <a:lnTo>
                    <a:pt x="2681719" y="406971"/>
                  </a:lnTo>
                  <a:lnTo>
                    <a:pt x="2711259" y="373595"/>
                  </a:lnTo>
                  <a:lnTo>
                    <a:pt x="2742768" y="342087"/>
                  </a:lnTo>
                  <a:lnTo>
                    <a:pt x="2776131" y="312547"/>
                  </a:lnTo>
                  <a:lnTo>
                    <a:pt x="2811259" y="285064"/>
                  </a:lnTo>
                  <a:lnTo>
                    <a:pt x="2848051" y="259727"/>
                  </a:lnTo>
                  <a:lnTo>
                    <a:pt x="2886418" y="236651"/>
                  </a:lnTo>
                  <a:lnTo>
                    <a:pt x="2926257" y="215925"/>
                  </a:lnTo>
                  <a:lnTo>
                    <a:pt x="2967482" y="197637"/>
                  </a:lnTo>
                  <a:lnTo>
                    <a:pt x="3009989" y="181902"/>
                  </a:lnTo>
                  <a:lnTo>
                    <a:pt x="3053664" y="168808"/>
                  </a:lnTo>
                  <a:lnTo>
                    <a:pt x="3098431" y="158457"/>
                  </a:lnTo>
                  <a:lnTo>
                    <a:pt x="3144189" y="150952"/>
                  </a:lnTo>
                  <a:lnTo>
                    <a:pt x="3190824" y="146367"/>
                  </a:lnTo>
                  <a:lnTo>
                    <a:pt x="3238258" y="144818"/>
                  </a:lnTo>
                  <a:lnTo>
                    <a:pt x="3285617" y="146367"/>
                  </a:lnTo>
                  <a:lnTo>
                    <a:pt x="3332010" y="150952"/>
                  </a:lnTo>
                  <a:lnTo>
                    <a:pt x="3377374" y="158457"/>
                  </a:lnTo>
                  <a:lnTo>
                    <a:pt x="3421621" y="168808"/>
                  </a:lnTo>
                  <a:lnTo>
                    <a:pt x="3464661" y="181902"/>
                  </a:lnTo>
                  <a:lnTo>
                    <a:pt x="3506419" y="197637"/>
                  </a:lnTo>
                  <a:lnTo>
                    <a:pt x="3546805" y="215925"/>
                  </a:lnTo>
                  <a:lnTo>
                    <a:pt x="3585730" y="236651"/>
                  </a:lnTo>
                  <a:lnTo>
                    <a:pt x="3623132" y="259727"/>
                  </a:lnTo>
                  <a:lnTo>
                    <a:pt x="3658908" y="285064"/>
                  </a:lnTo>
                  <a:lnTo>
                    <a:pt x="3692982" y="312547"/>
                  </a:lnTo>
                  <a:lnTo>
                    <a:pt x="3725265" y="342087"/>
                  </a:lnTo>
                  <a:lnTo>
                    <a:pt x="3755682" y="373595"/>
                  </a:lnTo>
                  <a:lnTo>
                    <a:pt x="3784142" y="406971"/>
                  </a:lnTo>
                  <a:lnTo>
                    <a:pt x="3810558" y="442099"/>
                  </a:lnTo>
                  <a:lnTo>
                    <a:pt x="3834866" y="478917"/>
                  </a:lnTo>
                  <a:lnTo>
                    <a:pt x="3856964" y="517283"/>
                  </a:lnTo>
                  <a:lnTo>
                    <a:pt x="3876776" y="557136"/>
                  </a:lnTo>
                  <a:lnTo>
                    <a:pt x="3894213" y="598373"/>
                  </a:lnTo>
                  <a:lnTo>
                    <a:pt x="3909199" y="640880"/>
                  </a:lnTo>
                  <a:lnTo>
                    <a:pt x="3921645" y="684568"/>
                  </a:lnTo>
                  <a:lnTo>
                    <a:pt x="3931475" y="729348"/>
                  </a:lnTo>
                  <a:lnTo>
                    <a:pt x="3938600" y="775106"/>
                  </a:lnTo>
                  <a:lnTo>
                    <a:pt x="3942943" y="821766"/>
                  </a:lnTo>
                  <a:lnTo>
                    <a:pt x="3944340" y="867232"/>
                  </a:lnTo>
                  <a:lnTo>
                    <a:pt x="3944340" y="379907"/>
                  </a:lnTo>
                  <a:lnTo>
                    <a:pt x="3914470" y="337312"/>
                  </a:lnTo>
                  <a:lnTo>
                    <a:pt x="3886123" y="301637"/>
                  </a:lnTo>
                  <a:lnTo>
                    <a:pt x="3855999" y="267627"/>
                  </a:lnTo>
                  <a:lnTo>
                    <a:pt x="3824160" y="235305"/>
                  </a:lnTo>
                  <a:lnTo>
                    <a:pt x="3790683" y="204774"/>
                  </a:lnTo>
                  <a:lnTo>
                    <a:pt x="3755631" y="176085"/>
                  </a:lnTo>
                  <a:lnTo>
                    <a:pt x="3719068" y="149313"/>
                  </a:lnTo>
                  <a:lnTo>
                    <a:pt x="3712184" y="144818"/>
                  </a:lnTo>
                  <a:lnTo>
                    <a:pt x="3681095" y="124510"/>
                  </a:lnTo>
                  <a:lnTo>
                    <a:pt x="3641750" y="101752"/>
                  </a:lnTo>
                  <a:lnTo>
                    <a:pt x="3601110" y="81114"/>
                  </a:lnTo>
                  <a:lnTo>
                    <a:pt x="3559264" y="62649"/>
                  </a:lnTo>
                  <a:lnTo>
                    <a:pt x="3516274" y="46431"/>
                  </a:lnTo>
                  <a:lnTo>
                    <a:pt x="3472205" y="32524"/>
                  </a:lnTo>
                  <a:lnTo>
                    <a:pt x="3427145" y="20993"/>
                  </a:lnTo>
                  <a:lnTo>
                    <a:pt x="3381146" y="11912"/>
                  </a:lnTo>
                  <a:lnTo>
                    <a:pt x="3334283" y="5346"/>
                  </a:lnTo>
                  <a:lnTo>
                    <a:pt x="3286633" y="1346"/>
                  </a:lnTo>
                  <a:lnTo>
                    <a:pt x="3238258" y="0"/>
                  </a:lnTo>
                  <a:lnTo>
                    <a:pt x="3189744" y="1257"/>
                  </a:lnTo>
                  <a:lnTo>
                    <a:pt x="3142018" y="4991"/>
                  </a:lnTo>
                  <a:lnTo>
                    <a:pt x="3095129" y="11137"/>
                  </a:lnTo>
                  <a:lnTo>
                    <a:pt x="3049155" y="19646"/>
                  </a:lnTo>
                  <a:lnTo>
                    <a:pt x="3004134" y="30429"/>
                  </a:lnTo>
                  <a:lnTo>
                    <a:pt x="2960141" y="43459"/>
                  </a:lnTo>
                  <a:lnTo>
                    <a:pt x="2917240" y="58661"/>
                  </a:lnTo>
                  <a:lnTo>
                    <a:pt x="2875483" y="75971"/>
                  </a:lnTo>
                  <a:lnTo>
                    <a:pt x="2834944" y="95338"/>
                  </a:lnTo>
                  <a:lnTo>
                    <a:pt x="2795663" y="116700"/>
                  </a:lnTo>
                  <a:lnTo>
                    <a:pt x="2757703" y="139979"/>
                  </a:lnTo>
                  <a:lnTo>
                    <a:pt x="2721140" y="165150"/>
                  </a:lnTo>
                  <a:lnTo>
                    <a:pt x="2686024" y="192112"/>
                  </a:lnTo>
                  <a:lnTo>
                    <a:pt x="2652407" y="220840"/>
                  </a:lnTo>
                  <a:lnTo>
                    <a:pt x="2620378" y="251244"/>
                  </a:lnTo>
                  <a:lnTo>
                    <a:pt x="2589961" y="283286"/>
                  </a:lnTo>
                  <a:lnTo>
                    <a:pt x="2561247" y="316903"/>
                  </a:lnTo>
                  <a:lnTo>
                    <a:pt x="2534272" y="352018"/>
                  </a:lnTo>
                  <a:lnTo>
                    <a:pt x="2509113" y="388581"/>
                  </a:lnTo>
                  <a:lnTo>
                    <a:pt x="2485834" y="426542"/>
                  </a:lnTo>
                  <a:lnTo>
                    <a:pt x="2464473" y="465836"/>
                  </a:lnTo>
                  <a:lnTo>
                    <a:pt x="2445105" y="506387"/>
                  </a:lnTo>
                  <a:lnTo>
                    <a:pt x="2427795" y="548144"/>
                  </a:lnTo>
                  <a:lnTo>
                    <a:pt x="2412593" y="591058"/>
                  </a:lnTo>
                  <a:lnTo>
                    <a:pt x="2399576" y="635050"/>
                  </a:lnTo>
                  <a:lnTo>
                    <a:pt x="2388781" y="680072"/>
                  </a:lnTo>
                  <a:lnTo>
                    <a:pt x="2380272" y="726059"/>
                  </a:lnTo>
                  <a:lnTo>
                    <a:pt x="2374125" y="772947"/>
                  </a:lnTo>
                  <a:lnTo>
                    <a:pt x="2370404" y="820686"/>
                  </a:lnTo>
                  <a:lnTo>
                    <a:pt x="2369197" y="867232"/>
                  </a:lnTo>
                  <a:lnTo>
                    <a:pt x="2369197" y="871080"/>
                  </a:lnTo>
                  <a:lnTo>
                    <a:pt x="2370544" y="918718"/>
                  </a:lnTo>
                  <a:lnTo>
                    <a:pt x="2374709" y="967562"/>
                  </a:lnTo>
                  <a:lnTo>
                    <a:pt x="2381554" y="1015682"/>
                  </a:lnTo>
                  <a:lnTo>
                    <a:pt x="2391016" y="1062964"/>
                  </a:lnTo>
                  <a:lnTo>
                    <a:pt x="2403030" y="1109345"/>
                  </a:lnTo>
                  <a:lnTo>
                    <a:pt x="2417521" y="1154722"/>
                  </a:lnTo>
                  <a:lnTo>
                    <a:pt x="2434412" y="1199007"/>
                  </a:lnTo>
                  <a:lnTo>
                    <a:pt x="2453640" y="1242136"/>
                  </a:lnTo>
                  <a:lnTo>
                    <a:pt x="2475128" y="1283995"/>
                  </a:lnTo>
                  <a:lnTo>
                    <a:pt x="2498814" y="1324521"/>
                  </a:lnTo>
                  <a:lnTo>
                    <a:pt x="2524620" y="1363599"/>
                  </a:lnTo>
                  <a:lnTo>
                    <a:pt x="2552484" y="1401178"/>
                  </a:lnTo>
                  <a:lnTo>
                    <a:pt x="2582316" y="1437144"/>
                  </a:lnTo>
                  <a:lnTo>
                    <a:pt x="2614066" y="1471422"/>
                  </a:lnTo>
                  <a:lnTo>
                    <a:pt x="2647645" y="1503921"/>
                  </a:lnTo>
                  <a:lnTo>
                    <a:pt x="2683002" y="1534566"/>
                  </a:lnTo>
                  <a:lnTo>
                    <a:pt x="2720060" y="1563255"/>
                  </a:lnTo>
                  <a:lnTo>
                    <a:pt x="2758732" y="1589900"/>
                  </a:lnTo>
                  <a:lnTo>
                    <a:pt x="2798965" y="1614436"/>
                  </a:lnTo>
                  <a:lnTo>
                    <a:pt x="2840685" y="1636763"/>
                  </a:lnTo>
                  <a:lnTo>
                    <a:pt x="2883827" y="1656791"/>
                  </a:lnTo>
                  <a:lnTo>
                    <a:pt x="2928302" y="1674431"/>
                  </a:lnTo>
                  <a:lnTo>
                    <a:pt x="2974048" y="1689608"/>
                  </a:lnTo>
                  <a:lnTo>
                    <a:pt x="3020999" y="1702231"/>
                  </a:lnTo>
                  <a:lnTo>
                    <a:pt x="3237306" y="2062784"/>
                  </a:lnTo>
                  <a:lnTo>
                    <a:pt x="3239147" y="2062784"/>
                  </a:lnTo>
                  <a:lnTo>
                    <a:pt x="3437432" y="1702231"/>
                  </a:lnTo>
                  <a:lnTo>
                    <a:pt x="3484384" y="1689608"/>
                  </a:lnTo>
                  <a:lnTo>
                    <a:pt x="3530142" y="1674431"/>
                  </a:lnTo>
                  <a:lnTo>
                    <a:pt x="3574618" y="1656791"/>
                  </a:lnTo>
                  <a:lnTo>
                    <a:pt x="3617747" y="1636763"/>
                  </a:lnTo>
                  <a:lnTo>
                    <a:pt x="3659467" y="1614436"/>
                  </a:lnTo>
                  <a:lnTo>
                    <a:pt x="3693642" y="1593596"/>
                  </a:lnTo>
                  <a:lnTo>
                    <a:pt x="3738384" y="1563255"/>
                  </a:lnTo>
                  <a:lnTo>
                    <a:pt x="3775430" y="1534566"/>
                  </a:lnTo>
                  <a:lnTo>
                    <a:pt x="3810787" y="1503921"/>
                  </a:lnTo>
                  <a:lnTo>
                    <a:pt x="3844379" y="1471422"/>
                  </a:lnTo>
                  <a:lnTo>
                    <a:pt x="3876116" y="1437144"/>
                  </a:lnTo>
                  <a:lnTo>
                    <a:pt x="3905961" y="1401178"/>
                  </a:lnTo>
                  <a:lnTo>
                    <a:pt x="3933812" y="1363599"/>
                  </a:lnTo>
                  <a:lnTo>
                    <a:pt x="3959618" y="1324521"/>
                  </a:lnTo>
                  <a:lnTo>
                    <a:pt x="3983304" y="1283995"/>
                  </a:lnTo>
                  <a:lnTo>
                    <a:pt x="4004792" y="1242136"/>
                  </a:lnTo>
                  <a:lnTo>
                    <a:pt x="4024020" y="1199007"/>
                  </a:lnTo>
                  <a:lnTo>
                    <a:pt x="4040911" y="1154722"/>
                  </a:lnTo>
                  <a:lnTo>
                    <a:pt x="4055402" y="1109345"/>
                  </a:lnTo>
                  <a:lnTo>
                    <a:pt x="4067416" y="1062964"/>
                  </a:lnTo>
                  <a:lnTo>
                    <a:pt x="4076877" y="1015682"/>
                  </a:lnTo>
                  <a:lnTo>
                    <a:pt x="4083735" y="967562"/>
                  </a:lnTo>
                  <a:lnTo>
                    <a:pt x="4087888" y="918718"/>
                  </a:lnTo>
                  <a:lnTo>
                    <a:pt x="4089247" y="871080"/>
                  </a:lnTo>
                  <a:lnTo>
                    <a:pt x="4089247" y="867232"/>
                  </a:lnTo>
                  <a:close/>
                </a:path>
                <a:path w="8823960" h="2518410">
                  <a:moveTo>
                    <a:pt x="5786336" y="2332545"/>
                  </a:moveTo>
                  <a:lnTo>
                    <a:pt x="5780100" y="2288286"/>
                  </a:lnTo>
                  <a:lnTo>
                    <a:pt x="5760923" y="2244953"/>
                  </a:lnTo>
                  <a:lnTo>
                    <a:pt x="5731180" y="2208238"/>
                  </a:lnTo>
                  <a:lnTo>
                    <a:pt x="5692673" y="2179866"/>
                  </a:lnTo>
                  <a:lnTo>
                    <a:pt x="5647245" y="2161578"/>
                  </a:lnTo>
                  <a:lnTo>
                    <a:pt x="5596687" y="2155101"/>
                  </a:lnTo>
                  <a:lnTo>
                    <a:pt x="5546153" y="2161578"/>
                  </a:lnTo>
                  <a:lnTo>
                    <a:pt x="5500725" y="2179866"/>
                  </a:lnTo>
                  <a:lnTo>
                    <a:pt x="5462257" y="2208238"/>
                  </a:lnTo>
                  <a:lnTo>
                    <a:pt x="5432526" y="2244953"/>
                  </a:lnTo>
                  <a:lnTo>
                    <a:pt x="5413362" y="2288286"/>
                  </a:lnTo>
                  <a:lnTo>
                    <a:pt x="5406568" y="2336508"/>
                  </a:lnTo>
                  <a:lnTo>
                    <a:pt x="5413362" y="2384717"/>
                  </a:lnTo>
                  <a:lnTo>
                    <a:pt x="5432526" y="2428024"/>
                  </a:lnTo>
                  <a:lnTo>
                    <a:pt x="5462257" y="2464727"/>
                  </a:lnTo>
                  <a:lnTo>
                    <a:pt x="5500725" y="2493073"/>
                  </a:lnTo>
                  <a:lnTo>
                    <a:pt x="5546153" y="2511348"/>
                  </a:lnTo>
                  <a:lnTo>
                    <a:pt x="5596699" y="2517825"/>
                  </a:lnTo>
                  <a:lnTo>
                    <a:pt x="5647245" y="2511348"/>
                  </a:lnTo>
                  <a:lnTo>
                    <a:pt x="5692673" y="2493073"/>
                  </a:lnTo>
                  <a:lnTo>
                    <a:pt x="5731180" y="2464727"/>
                  </a:lnTo>
                  <a:lnTo>
                    <a:pt x="5760923" y="2428024"/>
                  </a:lnTo>
                  <a:lnTo>
                    <a:pt x="5780100" y="2384717"/>
                  </a:lnTo>
                  <a:lnTo>
                    <a:pt x="5786336" y="2340457"/>
                  </a:lnTo>
                  <a:lnTo>
                    <a:pt x="5786336" y="2332545"/>
                  </a:lnTo>
                  <a:close/>
                </a:path>
                <a:path w="8823960" h="2518410">
                  <a:moveTo>
                    <a:pt x="6456540" y="867219"/>
                  </a:moveTo>
                  <a:lnTo>
                    <a:pt x="6455232" y="819023"/>
                  </a:lnTo>
                  <a:lnTo>
                    <a:pt x="6451244" y="769683"/>
                  </a:lnTo>
                  <a:lnTo>
                    <a:pt x="6444678" y="721258"/>
                  </a:lnTo>
                  <a:lnTo>
                    <a:pt x="6435623" y="673798"/>
                  </a:lnTo>
                  <a:lnTo>
                    <a:pt x="6424130" y="627392"/>
                  </a:lnTo>
                  <a:lnTo>
                    <a:pt x="6410287" y="582079"/>
                  </a:lnTo>
                  <a:lnTo>
                    <a:pt x="6394170" y="537959"/>
                  </a:lnTo>
                  <a:lnTo>
                    <a:pt x="6375819" y="495071"/>
                  </a:lnTo>
                  <a:lnTo>
                    <a:pt x="6355347" y="453504"/>
                  </a:lnTo>
                  <a:lnTo>
                    <a:pt x="6332791" y="413308"/>
                  </a:lnTo>
                  <a:lnTo>
                    <a:pt x="6311633" y="379907"/>
                  </a:lnTo>
                  <a:lnTo>
                    <a:pt x="6311633" y="867219"/>
                  </a:lnTo>
                  <a:lnTo>
                    <a:pt x="6311633" y="871105"/>
                  </a:lnTo>
                  <a:lnTo>
                    <a:pt x="6310236" y="916660"/>
                  </a:lnTo>
                  <a:lnTo>
                    <a:pt x="6305893" y="963307"/>
                  </a:lnTo>
                  <a:lnTo>
                    <a:pt x="6298768" y="1009078"/>
                  </a:lnTo>
                  <a:lnTo>
                    <a:pt x="6288951" y="1053846"/>
                  </a:lnTo>
                  <a:lnTo>
                    <a:pt x="6276492" y="1097534"/>
                  </a:lnTo>
                  <a:lnTo>
                    <a:pt x="6261506" y="1140053"/>
                  </a:lnTo>
                  <a:lnTo>
                    <a:pt x="6244069" y="1181277"/>
                  </a:lnTo>
                  <a:lnTo>
                    <a:pt x="6224257" y="1221130"/>
                  </a:lnTo>
                  <a:lnTo>
                    <a:pt x="6202159" y="1259509"/>
                  </a:lnTo>
                  <a:lnTo>
                    <a:pt x="6177851" y="1296314"/>
                  </a:lnTo>
                  <a:lnTo>
                    <a:pt x="6151435" y="1331455"/>
                  </a:lnTo>
                  <a:lnTo>
                    <a:pt x="6122975" y="1364818"/>
                  </a:lnTo>
                  <a:lnTo>
                    <a:pt x="6092558" y="1396326"/>
                  </a:lnTo>
                  <a:lnTo>
                    <a:pt x="6060275" y="1425867"/>
                  </a:lnTo>
                  <a:lnTo>
                    <a:pt x="6026201" y="1453362"/>
                  </a:lnTo>
                  <a:lnTo>
                    <a:pt x="5990425" y="1478686"/>
                  </a:lnTo>
                  <a:lnTo>
                    <a:pt x="5953023" y="1501775"/>
                  </a:lnTo>
                  <a:lnTo>
                    <a:pt x="5914098" y="1522501"/>
                  </a:lnTo>
                  <a:lnTo>
                    <a:pt x="5873712" y="1540776"/>
                  </a:lnTo>
                  <a:lnTo>
                    <a:pt x="5831954" y="1556512"/>
                  </a:lnTo>
                  <a:lnTo>
                    <a:pt x="5788914" y="1569605"/>
                  </a:lnTo>
                  <a:lnTo>
                    <a:pt x="5744667" y="1579956"/>
                  </a:lnTo>
                  <a:lnTo>
                    <a:pt x="5699303" y="1587474"/>
                  </a:lnTo>
                  <a:lnTo>
                    <a:pt x="5652909" y="1592059"/>
                  </a:lnTo>
                  <a:lnTo>
                    <a:pt x="5605551" y="1593596"/>
                  </a:lnTo>
                  <a:lnTo>
                    <a:pt x="5558117" y="1592059"/>
                  </a:lnTo>
                  <a:lnTo>
                    <a:pt x="5511482" y="1587474"/>
                  </a:lnTo>
                  <a:lnTo>
                    <a:pt x="5465724" y="1579956"/>
                  </a:lnTo>
                  <a:lnTo>
                    <a:pt x="5420957" y="1569605"/>
                  </a:lnTo>
                  <a:lnTo>
                    <a:pt x="5377281" y="1556512"/>
                  </a:lnTo>
                  <a:lnTo>
                    <a:pt x="5334774" y="1540776"/>
                  </a:lnTo>
                  <a:lnTo>
                    <a:pt x="5293550" y="1522501"/>
                  </a:lnTo>
                  <a:lnTo>
                    <a:pt x="5253710" y="1501775"/>
                  </a:lnTo>
                  <a:lnTo>
                    <a:pt x="5215344" y="1478686"/>
                  </a:lnTo>
                  <a:lnTo>
                    <a:pt x="5178552" y="1453362"/>
                  </a:lnTo>
                  <a:lnTo>
                    <a:pt x="5143424" y="1425867"/>
                  </a:lnTo>
                  <a:lnTo>
                    <a:pt x="5110061" y="1396326"/>
                  </a:lnTo>
                  <a:lnTo>
                    <a:pt x="5078552" y="1364818"/>
                  </a:lnTo>
                  <a:lnTo>
                    <a:pt x="5049012" y="1331455"/>
                  </a:lnTo>
                  <a:lnTo>
                    <a:pt x="5021542" y="1296314"/>
                  </a:lnTo>
                  <a:lnTo>
                    <a:pt x="4996205" y="1259509"/>
                  </a:lnTo>
                  <a:lnTo>
                    <a:pt x="4973142" y="1221130"/>
                  </a:lnTo>
                  <a:lnTo>
                    <a:pt x="4952416" y="1181277"/>
                  </a:lnTo>
                  <a:lnTo>
                    <a:pt x="4934140" y="1140053"/>
                  </a:lnTo>
                  <a:lnTo>
                    <a:pt x="4918405" y="1097534"/>
                  </a:lnTo>
                  <a:lnTo>
                    <a:pt x="4905324" y="1053846"/>
                  </a:lnTo>
                  <a:lnTo>
                    <a:pt x="4894973" y="1009078"/>
                  </a:lnTo>
                  <a:lnTo>
                    <a:pt x="4887455" y="963307"/>
                  </a:lnTo>
                  <a:lnTo>
                    <a:pt x="4882883" y="916660"/>
                  </a:lnTo>
                  <a:lnTo>
                    <a:pt x="4881397" y="871105"/>
                  </a:lnTo>
                  <a:lnTo>
                    <a:pt x="4881397" y="867219"/>
                  </a:lnTo>
                  <a:lnTo>
                    <a:pt x="4882883" y="821766"/>
                  </a:lnTo>
                  <a:lnTo>
                    <a:pt x="4887455" y="775106"/>
                  </a:lnTo>
                  <a:lnTo>
                    <a:pt x="4894973" y="729348"/>
                  </a:lnTo>
                  <a:lnTo>
                    <a:pt x="4905324" y="684568"/>
                  </a:lnTo>
                  <a:lnTo>
                    <a:pt x="4918405" y="640880"/>
                  </a:lnTo>
                  <a:lnTo>
                    <a:pt x="4934140" y="598373"/>
                  </a:lnTo>
                  <a:lnTo>
                    <a:pt x="4952416" y="557136"/>
                  </a:lnTo>
                  <a:lnTo>
                    <a:pt x="4973142" y="517283"/>
                  </a:lnTo>
                  <a:lnTo>
                    <a:pt x="4996205" y="478917"/>
                  </a:lnTo>
                  <a:lnTo>
                    <a:pt x="5021542" y="442099"/>
                  </a:lnTo>
                  <a:lnTo>
                    <a:pt x="5049012" y="406971"/>
                  </a:lnTo>
                  <a:lnTo>
                    <a:pt x="5078552" y="373595"/>
                  </a:lnTo>
                  <a:lnTo>
                    <a:pt x="5110061" y="342087"/>
                  </a:lnTo>
                  <a:lnTo>
                    <a:pt x="5143424" y="312547"/>
                  </a:lnTo>
                  <a:lnTo>
                    <a:pt x="5178552" y="285064"/>
                  </a:lnTo>
                  <a:lnTo>
                    <a:pt x="5215344" y="259727"/>
                  </a:lnTo>
                  <a:lnTo>
                    <a:pt x="5253710" y="236651"/>
                  </a:lnTo>
                  <a:lnTo>
                    <a:pt x="5293550" y="215925"/>
                  </a:lnTo>
                  <a:lnTo>
                    <a:pt x="5334774" y="197637"/>
                  </a:lnTo>
                  <a:lnTo>
                    <a:pt x="5377281" y="181902"/>
                  </a:lnTo>
                  <a:lnTo>
                    <a:pt x="5420957" y="168808"/>
                  </a:lnTo>
                  <a:lnTo>
                    <a:pt x="5465724" y="158457"/>
                  </a:lnTo>
                  <a:lnTo>
                    <a:pt x="5511482" y="150952"/>
                  </a:lnTo>
                  <a:lnTo>
                    <a:pt x="5558117" y="146367"/>
                  </a:lnTo>
                  <a:lnTo>
                    <a:pt x="5605551" y="144818"/>
                  </a:lnTo>
                  <a:lnTo>
                    <a:pt x="5652909" y="146367"/>
                  </a:lnTo>
                  <a:lnTo>
                    <a:pt x="5699303" y="150952"/>
                  </a:lnTo>
                  <a:lnTo>
                    <a:pt x="5744667" y="158457"/>
                  </a:lnTo>
                  <a:lnTo>
                    <a:pt x="5788914" y="168808"/>
                  </a:lnTo>
                  <a:lnTo>
                    <a:pt x="5831954" y="181902"/>
                  </a:lnTo>
                  <a:lnTo>
                    <a:pt x="5873712" y="197637"/>
                  </a:lnTo>
                  <a:lnTo>
                    <a:pt x="5914098" y="215925"/>
                  </a:lnTo>
                  <a:lnTo>
                    <a:pt x="5953023" y="236651"/>
                  </a:lnTo>
                  <a:lnTo>
                    <a:pt x="5990425" y="259727"/>
                  </a:lnTo>
                  <a:lnTo>
                    <a:pt x="6026201" y="285064"/>
                  </a:lnTo>
                  <a:lnTo>
                    <a:pt x="6060275" y="312547"/>
                  </a:lnTo>
                  <a:lnTo>
                    <a:pt x="6092558" y="342087"/>
                  </a:lnTo>
                  <a:lnTo>
                    <a:pt x="6122975" y="373595"/>
                  </a:lnTo>
                  <a:lnTo>
                    <a:pt x="6151435" y="406971"/>
                  </a:lnTo>
                  <a:lnTo>
                    <a:pt x="6177851" y="442099"/>
                  </a:lnTo>
                  <a:lnTo>
                    <a:pt x="6202159" y="478917"/>
                  </a:lnTo>
                  <a:lnTo>
                    <a:pt x="6224257" y="517283"/>
                  </a:lnTo>
                  <a:lnTo>
                    <a:pt x="6244069" y="557136"/>
                  </a:lnTo>
                  <a:lnTo>
                    <a:pt x="6261506" y="598373"/>
                  </a:lnTo>
                  <a:lnTo>
                    <a:pt x="6276492" y="640880"/>
                  </a:lnTo>
                  <a:lnTo>
                    <a:pt x="6288951" y="684568"/>
                  </a:lnTo>
                  <a:lnTo>
                    <a:pt x="6298768" y="729348"/>
                  </a:lnTo>
                  <a:lnTo>
                    <a:pt x="6305893" y="775106"/>
                  </a:lnTo>
                  <a:lnTo>
                    <a:pt x="6310236" y="821766"/>
                  </a:lnTo>
                  <a:lnTo>
                    <a:pt x="6311633" y="867219"/>
                  </a:lnTo>
                  <a:lnTo>
                    <a:pt x="6311633" y="379907"/>
                  </a:lnTo>
                  <a:lnTo>
                    <a:pt x="6281763" y="337312"/>
                  </a:lnTo>
                  <a:lnTo>
                    <a:pt x="6253416" y="301637"/>
                  </a:lnTo>
                  <a:lnTo>
                    <a:pt x="6223292" y="267627"/>
                  </a:lnTo>
                  <a:lnTo>
                    <a:pt x="6191453" y="235305"/>
                  </a:lnTo>
                  <a:lnTo>
                    <a:pt x="6157976" y="204774"/>
                  </a:lnTo>
                  <a:lnTo>
                    <a:pt x="6122924" y="176085"/>
                  </a:lnTo>
                  <a:lnTo>
                    <a:pt x="6086360" y="149313"/>
                  </a:lnTo>
                  <a:lnTo>
                    <a:pt x="6079477" y="144818"/>
                  </a:lnTo>
                  <a:lnTo>
                    <a:pt x="6048387" y="124510"/>
                  </a:lnTo>
                  <a:lnTo>
                    <a:pt x="6009043" y="101752"/>
                  </a:lnTo>
                  <a:lnTo>
                    <a:pt x="5968403" y="81114"/>
                  </a:lnTo>
                  <a:lnTo>
                    <a:pt x="5926556" y="62649"/>
                  </a:lnTo>
                  <a:lnTo>
                    <a:pt x="5883567" y="46431"/>
                  </a:lnTo>
                  <a:lnTo>
                    <a:pt x="5839498" y="32524"/>
                  </a:lnTo>
                  <a:lnTo>
                    <a:pt x="5794438" y="20993"/>
                  </a:lnTo>
                  <a:lnTo>
                    <a:pt x="5748439" y="11912"/>
                  </a:lnTo>
                  <a:lnTo>
                    <a:pt x="5701576" y="5346"/>
                  </a:lnTo>
                  <a:lnTo>
                    <a:pt x="5653925" y="1346"/>
                  </a:lnTo>
                  <a:lnTo>
                    <a:pt x="5605551" y="0"/>
                  </a:lnTo>
                  <a:lnTo>
                    <a:pt x="5557037" y="1257"/>
                  </a:lnTo>
                  <a:lnTo>
                    <a:pt x="5509311" y="4991"/>
                  </a:lnTo>
                  <a:lnTo>
                    <a:pt x="5462422" y="11137"/>
                  </a:lnTo>
                  <a:lnTo>
                    <a:pt x="5416448" y="19646"/>
                  </a:lnTo>
                  <a:lnTo>
                    <a:pt x="5371427" y="30429"/>
                  </a:lnTo>
                  <a:lnTo>
                    <a:pt x="5327434" y="43459"/>
                  </a:lnTo>
                  <a:lnTo>
                    <a:pt x="5284533" y="58661"/>
                  </a:lnTo>
                  <a:lnTo>
                    <a:pt x="5242776" y="75971"/>
                  </a:lnTo>
                  <a:lnTo>
                    <a:pt x="5202237" y="95338"/>
                  </a:lnTo>
                  <a:lnTo>
                    <a:pt x="5162956" y="116700"/>
                  </a:lnTo>
                  <a:lnTo>
                    <a:pt x="5124996" y="139979"/>
                  </a:lnTo>
                  <a:lnTo>
                    <a:pt x="5088433" y="165150"/>
                  </a:lnTo>
                  <a:lnTo>
                    <a:pt x="5053317" y="192112"/>
                  </a:lnTo>
                  <a:lnTo>
                    <a:pt x="5019700" y="220840"/>
                  </a:lnTo>
                  <a:lnTo>
                    <a:pt x="4987671" y="251244"/>
                  </a:lnTo>
                  <a:lnTo>
                    <a:pt x="4957254" y="283286"/>
                  </a:lnTo>
                  <a:lnTo>
                    <a:pt x="4928540" y="316903"/>
                  </a:lnTo>
                  <a:lnTo>
                    <a:pt x="4901565" y="352018"/>
                  </a:lnTo>
                  <a:lnTo>
                    <a:pt x="4876406" y="388581"/>
                  </a:lnTo>
                  <a:lnTo>
                    <a:pt x="4853127" y="426542"/>
                  </a:lnTo>
                  <a:lnTo>
                    <a:pt x="4831766" y="465836"/>
                  </a:lnTo>
                  <a:lnTo>
                    <a:pt x="4812398" y="506387"/>
                  </a:lnTo>
                  <a:lnTo>
                    <a:pt x="4795088" y="548144"/>
                  </a:lnTo>
                  <a:lnTo>
                    <a:pt x="4779886" y="591058"/>
                  </a:lnTo>
                  <a:lnTo>
                    <a:pt x="4766869" y="635050"/>
                  </a:lnTo>
                  <a:lnTo>
                    <a:pt x="4756074" y="680072"/>
                  </a:lnTo>
                  <a:lnTo>
                    <a:pt x="4747565" y="726059"/>
                  </a:lnTo>
                  <a:lnTo>
                    <a:pt x="4741418" y="772947"/>
                  </a:lnTo>
                  <a:lnTo>
                    <a:pt x="4737697" y="820686"/>
                  </a:lnTo>
                  <a:lnTo>
                    <a:pt x="4736490" y="867219"/>
                  </a:lnTo>
                  <a:lnTo>
                    <a:pt x="4736490" y="871105"/>
                  </a:lnTo>
                  <a:lnTo>
                    <a:pt x="4737836" y="918718"/>
                  </a:lnTo>
                  <a:lnTo>
                    <a:pt x="4742002" y="967562"/>
                  </a:lnTo>
                  <a:lnTo>
                    <a:pt x="4748847" y="1015682"/>
                  </a:lnTo>
                  <a:lnTo>
                    <a:pt x="4758309" y="1062964"/>
                  </a:lnTo>
                  <a:lnTo>
                    <a:pt x="4770323" y="1109345"/>
                  </a:lnTo>
                  <a:lnTo>
                    <a:pt x="4784814" y="1154722"/>
                  </a:lnTo>
                  <a:lnTo>
                    <a:pt x="4801705" y="1199007"/>
                  </a:lnTo>
                  <a:lnTo>
                    <a:pt x="4820932" y="1242136"/>
                  </a:lnTo>
                  <a:lnTo>
                    <a:pt x="4842434" y="1283995"/>
                  </a:lnTo>
                  <a:lnTo>
                    <a:pt x="4866106" y="1324521"/>
                  </a:lnTo>
                  <a:lnTo>
                    <a:pt x="4891913" y="1363599"/>
                  </a:lnTo>
                  <a:lnTo>
                    <a:pt x="4919777" y="1401178"/>
                  </a:lnTo>
                  <a:lnTo>
                    <a:pt x="4949609" y="1437144"/>
                  </a:lnTo>
                  <a:lnTo>
                    <a:pt x="4981359" y="1471422"/>
                  </a:lnTo>
                  <a:lnTo>
                    <a:pt x="5014938" y="1503921"/>
                  </a:lnTo>
                  <a:lnTo>
                    <a:pt x="5050294" y="1534566"/>
                  </a:lnTo>
                  <a:lnTo>
                    <a:pt x="5087353" y="1563255"/>
                  </a:lnTo>
                  <a:lnTo>
                    <a:pt x="5126025" y="1589900"/>
                  </a:lnTo>
                  <a:lnTo>
                    <a:pt x="5166258" y="1614436"/>
                  </a:lnTo>
                  <a:lnTo>
                    <a:pt x="5207978" y="1636763"/>
                  </a:lnTo>
                  <a:lnTo>
                    <a:pt x="5251120" y="1656791"/>
                  </a:lnTo>
                  <a:lnTo>
                    <a:pt x="5295595" y="1674431"/>
                  </a:lnTo>
                  <a:lnTo>
                    <a:pt x="5341340" y="1689608"/>
                  </a:lnTo>
                  <a:lnTo>
                    <a:pt x="5388292" y="1702231"/>
                  </a:lnTo>
                  <a:lnTo>
                    <a:pt x="5604599" y="2062784"/>
                  </a:lnTo>
                  <a:lnTo>
                    <a:pt x="5606440" y="2062784"/>
                  </a:lnTo>
                  <a:lnTo>
                    <a:pt x="5804725" y="1702231"/>
                  </a:lnTo>
                  <a:lnTo>
                    <a:pt x="5851677" y="1689608"/>
                  </a:lnTo>
                  <a:lnTo>
                    <a:pt x="5897435" y="1674431"/>
                  </a:lnTo>
                  <a:lnTo>
                    <a:pt x="5941911" y="1656791"/>
                  </a:lnTo>
                  <a:lnTo>
                    <a:pt x="5985040" y="1636763"/>
                  </a:lnTo>
                  <a:lnTo>
                    <a:pt x="6026759" y="1614436"/>
                  </a:lnTo>
                  <a:lnTo>
                    <a:pt x="6060935" y="1593596"/>
                  </a:lnTo>
                  <a:lnTo>
                    <a:pt x="6105677" y="1563255"/>
                  </a:lnTo>
                  <a:lnTo>
                    <a:pt x="6142723" y="1534566"/>
                  </a:lnTo>
                  <a:lnTo>
                    <a:pt x="6178080" y="1503921"/>
                  </a:lnTo>
                  <a:lnTo>
                    <a:pt x="6211671" y="1471422"/>
                  </a:lnTo>
                  <a:lnTo>
                    <a:pt x="6243409" y="1437144"/>
                  </a:lnTo>
                  <a:lnTo>
                    <a:pt x="6273254" y="1401178"/>
                  </a:lnTo>
                  <a:lnTo>
                    <a:pt x="6301105" y="1363599"/>
                  </a:lnTo>
                  <a:lnTo>
                    <a:pt x="6326911" y="1324521"/>
                  </a:lnTo>
                  <a:lnTo>
                    <a:pt x="6350597" y="1283995"/>
                  </a:lnTo>
                  <a:lnTo>
                    <a:pt x="6372085" y="1242136"/>
                  </a:lnTo>
                  <a:lnTo>
                    <a:pt x="6391313" y="1199007"/>
                  </a:lnTo>
                  <a:lnTo>
                    <a:pt x="6408204" y="1154722"/>
                  </a:lnTo>
                  <a:lnTo>
                    <a:pt x="6422695" y="1109345"/>
                  </a:lnTo>
                  <a:lnTo>
                    <a:pt x="6434709" y="1062964"/>
                  </a:lnTo>
                  <a:lnTo>
                    <a:pt x="6444170" y="1015682"/>
                  </a:lnTo>
                  <a:lnTo>
                    <a:pt x="6451028" y="967562"/>
                  </a:lnTo>
                  <a:lnTo>
                    <a:pt x="6455181" y="918718"/>
                  </a:lnTo>
                  <a:lnTo>
                    <a:pt x="6456540" y="871105"/>
                  </a:lnTo>
                  <a:lnTo>
                    <a:pt x="6456540" y="867219"/>
                  </a:lnTo>
                  <a:close/>
                </a:path>
                <a:path w="8823960" h="2518410">
                  <a:moveTo>
                    <a:pt x="8153628" y="2332545"/>
                  </a:moveTo>
                  <a:lnTo>
                    <a:pt x="8147393" y="2288286"/>
                  </a:lnTo>
                  <a:lnTo>
                    <a:pt x="8128216" y="2244953"/>
                  </a:lnTo>
                  <a:lnTo>
                    <a:pt x="8098472" y="2208238"/>
                  </a:lnTo>
                  <a:lnTo>
                    <a:pt x="8059966" y="2179866"/>
                  </a:lnTo>
                  <a:lnTo>
                    <a:pt x="8014538" y="2161578"/>
                  </a:lnTo>
                  <a:lnTo>
                    <a:pt x="7963979" y="2155101"/>
                  </a:lnTo>
                  <a:lnTo>
                    <a:pt x="7913446" y="2161578"/>
                  </a:lnTo>
                  <a:lnTo>
                    <a:pt x="7868018" y="2179866"/>
                  </a:lnTo>
                  <a:lnTo>
                    <a:pt x="7829550" y="2208238"/>
                  </a:lnTo>
                  <a:lnTo>
                    <a:pt x="7799819" y="2244953"/>
                  </a:lnTo>
                  <a:lnTo>
                    <a:pt x="7780655" y="2288286"/>
                  </a:lnTo>
                  <a:lnTo>
                    <a:pt x="7773860" y="2336508"/>
                  </a:lnTo>
                  <a:lnTo>
                    <a:pt x="7780655" y="2384717"/>
                  </a:lnTo>
                  <a:lnTo>
                    <a:pt x="7799819" y="2428024"/>
                  </a:lnTo>
                  <a:lnTo>
                    <a:pt x="7829550" y="2464727"/>
                  </a:lnTo>
                  <a:lnTo>
                    <a:pt x="7868018" y="2493073"/>
                  </a:lnTo>
                  <a:lnTo>
                    <a:pt x="7913446" y="2511348"/>
                  </a:lnTo>
                  <a:lnTo>
                    <a:pt x="7963979" y="2517825"/>
                  </a:lnTo>
                  <a:lnTo>
                    <a:pt x="8014538" y="2511348"/>
                  </a:lnTo>
                  <a:lnTo>
                    <a:pt x="8059966" y="2493073"/>
                  </a:lnTo>
                  <a:lnTo>
                    <a:pt x="8098472" y="2464727"/>
                  </a:lnTo>
                  <a:lnTo>
                    <a:pt x="8128216" y="2428024"/>
                  </a:lnTo>
                  <a:lnTo>
                    <a:pt x="8147393" y="2384717"/>
                  </a:lnTo>
                  <a:lnTo>
                    <a:pt x="8153628" y="2340470"/>
                  </a:lnTo>
                  <a:lnTo>
                    <a:pt x="8153628" y="2332545"/>
                  </a:lnTo>
                  <a:close/>
                </a:path>
                <a:path w="8823960" h="2518410">
                  <a:moveTo>
                    <a:pt x="8823820" y="867232"/>
                  </a:moveTo>
                  <a:lnTo>
                    <a:pt x="8822525" y="819023"/>
                  </a:lnTo>
                  <a:lnTo>
                    <a:pt x="8818537" y="769683"/>
                  </a:lnTo>
                  <a:lnTo>
                    <a:pt x="8811971" y="721258"/>
                  </a:lnTo>
                  <a:lnTo>
                    <a:pt x="8802916" y="673798"/>
                  </a:lnTo>
                  <a:lnTo>
                    <a:pt x="8791423" y="627392"/>
                  </a:lnTo>
                  <a:lnTo>
                    <a:pt x="8777580" y="582079"/>
                  </a:lnTo>
                  <a:lnTo>
                    <a:pt x="8761451" y="537959"/>
                  </a:lnTo>
                  <a:lnTo>
                    <a:pt x="8743112" y="495071"/>
                  </a:lnTo>
                  <a:lnTo>
                    <a:pt x="8722639" y="453504"/>
                  </a:lnTo>
                  <a:lnTo>
                    <a:pt x="8700084" y="413308"/>
                  </a:lnTo>
                  <a:lnTo>
                    <a:pt x="8678926" y="379907"/>
                  </a:lnTo>
                  <a:lnTo>
                    <a:pt x="8678926" y="867232"/>
                  </a:lnTo>
                  <a:lnTo>
                    <a:pt x="8678926" y="871093"/>
                  </a:lnTo>
                  <a:lnTo>
                    <a:pt x="8677516" y="916660"/>
                  </a:lnTo>
                  <a:lnTo>
                    <a:pt x="8673186" y="963307"/>
                  </a:lnTo>
                  <a:lnTo>
                    <a:pt x="8666061" y="1009078"/>
                  </a:lnTo>
                  <a:lnTo>
                    <a:pt x="8656231" y="1053846"/>
                  </a:lnTo>
                  <a:lnTo>
                    <a:pt x="8643785" y="1097534"/>
                  </a:lnTo>
                  <a:lnTo>
                    <a:pt x="8628799" y="1140053"/>
                  </a:lnTo>
                  <a:lnTo>
                    <a:pt x="8611362" y="1181277"/>
                  </a:lnTo>
                  <a:lnTo>
                    <a:pt x="8591550" y="1221130"/>
                  </a:lnTo>
                  <a:lnTo>
                    <a:pt x="8569452" y="1259509"/>
                  </a:lnTo>
                  <a:lnTo>
                    <a:pt x="8545144" y="1296314"/>
                  </a:lnTo>
                  <a:lnTo>
                    <a:pt x="8518728" y="1331455"/>
                  </a:lnTo>
                  <a:lnTo>
                    <a:pt x="8490267" y="1364818"/>
                  </a:lnTo>
                  <a:lnTo>
                    <a:pt x="8459851" y="1396326"/>
                  </a:lnTo>
                  <a:lnTo>
                    <a:pt x="8427568" y="1425867"/>
                  </a:lnTo>
                  <a:lnTo>
                    <a:pt x="8393493" y="1453362"/>
                  </a:lnTo>
                  <a:lnTo>
                    <a:pt x="8357717" y="1478686"/>
                  </a:lnTo>
                  <a:lnTo>
                    <a:pt x="8320316" y="1501775"/>
                  </a:lnTo>
                  <a:lnTo>
                    <a:pt x="8281390" y="1522501"/>
                  </a:lnTo>
                  <a:lnTo>
                    <a:pt x="8241004" y="1540776"/>
                  </a:lnTo>
                  <a:lnTo>
                    <a:pt x="8199247" y="1556512"/>
                  </a:lnTo>
                  <a:lnTo>
                    <a:pt x="8156207" y="1569605"/>
                  </a:lnTo>
                  <a:lnTo>
                    <a:pt x="8111960" y="1579956"/>
                  </a:lnTo>
                  <a:lnTo>
                    <a:pt x="8066595" y="1587474"/>
                  </a:lnTo>
                  <a:lnTo>
                    <a:pt x="8020202" y="1592059"/>
                  </a:lnTo>
                  <a:lnTo>
                    <a:pt x="7972844" y="1593596"/>
                  </a:lnTo>
                  <a:lnTo>
                    <a:pt x="7925409" y="1592059"/>
                  </a:lnTo>
                  <a:lnTo>
                    <a:pt x="7878762" y="1587474"/>
                  </a:lnTo>
                  <a:lnTo>
                    <a:pt x="7833017" y="1579956"/>
                  </a:lnTo>
                  <a:lnTo>
                    <a:pt x="7788249" y="1569605"/>
                  </a:lnTo>
                  <a:lnTo>
                    <a:pt x="7744561" y="1556512"/>
                  </a:lnTo>
                  <a:lnTo>
                    <a:pt x="7702067" y="1540776"/>
                  </a:lnTo>
                  <a:lnTo>
                    <a:pt x="7660843" y="1522501"/>
                  </a:lnTo>
                  <a:lnTo>
                    <a:pt x="7621003" y="1501775"/>
                  </a:lnTo>
                  <a:lnTo>
                    <a:pt x="7582636" y="1478686"/>
                  </a:lnTo>
                  <a:lnTo>
                    <a:pt x="7545832" y="1453362"/>
                  </a:lnTo>
                  <a:lnTo>
                    <a:pt x="7510704" y="1425867"/>
                  </a:lnTo>
                  <a:lnTo>
                    <a:pt x="7477341" y="1396326"/>
                  </a:lnTo>
                  <a:lnTo>
                    <a:pt x="7445845" y="1364818"/>
                  </a:lnTo>
                  <a:lnTo>
                    <a:pt x="7416305" y="1331455"/>
                  </a:lnTo>
                  <a:lnTo>
                    <a:pt x="7388822" y="1296314"/>
                  </a:lnTo>
                  <a:lnTo>
                    <a:pt x="7363498" y="1259509"/>
                  </a:lnTo>
                  <a:lnTo>
                    <a:pt x="7340435" y="1221130"/>
                  </a:lnTo>
                  <a:lnTo>
                    <a:pt x="7319708" y="1181277"/>
                  </a:lnTo>
                  <a:lnTo>
                    <a:pt x="7301433" y="1140053"/>
                  </a:lnTo>
                  <a:lnTo>
                    <a:pt x="7285698" y="1097534"/>
                  </a:lnTo>
                  <a:lnTo>
                    <a:pt x="7272617" y="1053846"/>
                  </a:lnTo>
                  <a:lnTo>
                    <a:pt x="7262266" y="1009078"/>
                  </a:lnTo>
                  <a:lnTo>
                    <a:pt x="7254748" y="963307"/>
                  </a:lnTo>
                  <a:lnTo>
                    <a:pt x="7250163" y="916660"/>
                  </a:lnTo>
                  <a:lnTo>
                    <a:pt x="7248677" y="871093"/>
                  </a:lnTo>
                  <a:lnTo>
                    <a:pt x="7248690" y="867232"/>
                  </a:lnTo>
                  <a:lnTo>
                    <a:pt x="7250163" y="821766"/>
                  </a:lnTo>
                  <a:lnTo>
                    <a:pt x="7254748" y="775106"/>
                  </a:lnTo>
                  <a:lnTo>
                    <a:pt x="7262266" y="729348"/>
                  </a:lnTo>
                  <a:lnTo>
                    <a:pt x="7272617" y="684568"/>
                  </a:lnTo>
                  <a:lnTo>
                    <a:pt x="7285698" y="640880"/>
                  </a:lnTo>
                  <a:lnTo>
                    <a:pt x="7301433" y="598373"/>
                  </a:lnTo>
                  <a:lnTo>
                    <a:pt x="7319708" y="557136"/>
                  </a:lnTo>
                  <a:lnTo>
                    <a:pt x="7340435" y="517283"/>
                  </a:lnTo>
                  <a:lnTo>
                    <a:pt x="7363498" y="478917"/>
                  </a:lnTo>
                  <a:lnTo>
                    <a:pt x="7388822" y="442099"/>
                  </a:lnTo>
                  <a:lnTo>
                    <a:pt x="7416305" y="406971"/>
                  </a:lnTo>
                  <a:lnTo>
                    <a:pt x="7445845" y="373595"/>
                  </a:lnTo>
                  <a:lnTo>
                    <a:pt x="7477341" y="342087"/>
                  </a:lnTo>
                  <a:lnTo>
                    <a:pt x="7510704" y="312547"/>
                  </a:lnTo>
                  <a:lnTo>
                    <a:pt x="7545832" y="285064"/>
                  </a:lnTo>
                  <a:lnTo>
                    <a:pt x="7582636" y="259727"/>
                  </a:lnTo>
                  <a:lnTo>
                    <a:pt x="7621003" y="236651"/>
                  </a:lnTo>
                  <a:lnTo>
                    <a:pt x="7660843" y="215925"/>
                  </a:lnTo>
                  <a:lnTo>
                    <a:pt x="7702067" y="197637"/>
                  </a:lnTo>
                  <a:lnTo>
                    <a:pt x="7744561" y="181902"/>
                  </a:lnTo>
                  <a:lnTo>
                    <a:pt x="7788249" y="168808"/>
                  </a:lnTo>
                  <a:lnTo>
                    <a:pt x="7833017" y="158457"/>
                  </a:lnTo>
                  <a:lnTo>
                    <a:pt x="7878762" y="150952"/>
                  </a:lnTo>
                  <a:lnTo>
                    <a:pt x="7925409" y="146367"/>
                  </a:lnTo>
                  <a:lnTo>
                    <a:pt x="7972844" y="144818"/>
                  </a:lnTo>
                  <a:lnTo>
                    <a:pt x="8020202" y="146367"/>
                  </a:lnTo>
                  <a:lnTo>
                    <a:pt x="8066595" y="150952"/>
                  </a:lnTo>
                  <a:lnTo>
                    <a:pt x="8111960" y="158457"/>
                  </a:lnTo>
                  <a:lnTo>
                    <a:pt x="8156207" y="168808"/>
                  </a:lnTo>
                  <a:lnTo>
                    <a:pt x="8199247" y="181902"/>
                  </a:lnTo>
                  <a:lnTo>
                    <a:pt x="8241004" y="197637"/>
                  </a:lnTo>
                  <a:lnTo>
                    <a:pt x="8281390" y="215925"/>
                  </a:lnTo>
                  <a:lnTo>
                    <a:pt x="8320316" y="236651"/>
                  </a:lnTo>
                  <a:lnTo>
                    <a:pt x="8357717" y="259727"/>
                  </a:lnTo>
                  <a:lnTo>
                    <a:pt x="8393493" y="285064"/>
                  </a:lnTo>
                  <a:lnTo>
                    <a:pt x="8427568" y="312547"/>
                  </a:lnTo>
                  <a:lnTo>
                    <a:pt x="8459851" y="342087"/>
                  </a:lnTo>
                  <a:lnTo>
                    <a:pt x="8490267" y="373595"/>
                  </a:lnTo>
                  <a:lnTo>
                    <a:pt x="8518728" y="406971"/>
                  </a:lnTo>
                  <a:lnTo>
                    <a:pt x="8545144" y="442099"/>
                  </a:lnTo>
                  <a:lnTo>
                    <a:pt x="8569452" y="478917"/>
                  </a:lnTo>
                  <a:lnTo>
                    <a:pt x="8591550" y="517283"/>
                  </a:lnTo>
                  <a:lnTo>
                    <a:pt x="8611362" y="557136"/>
                  </a:lnTo>
                  <a:lnTo>
                    <a:pt x="8628799" y="598373"/>
                  </a:lnTo>
                  <a:lnTo>
                    <a:pt x="8643785" y="640880"/>
                  </a:lnTo>
                  <a:lnTo>
                    <a:pt x="8656231" y="684568"/>
                  </a:lnTo>
                  <a:lnTo>
                    <a:pt x="8666061" y="729348"/>
                  </a:lnTo>
                  <a:lnTo>
                    <a:pt x="8673186" y="775106"/>
                  </a:lnTo>
                  <a:lnTo>
                    <a:pt x="8677516" y="821766"/>
                  </a:lnTo>
                  <a:lnTo>
                    <a:pt x="8678926" y="867232"/>
                  </a:lnTo>
                  <a:lnTo>
                    <a:pt x="8678926" y="379907"/>
                  </a:lnTo>
                  <a:lnTo>
                    <a:pt x="8649043" y="337312"/>
                  </a:lnTo>
                  <a:lnTo>
                    <a:pt x="8620709" y="301637"/>
                  </a:lnTo>
                  <a:lnTo>
                    <a:pt x="8590585" y="267627"/>
                  </a:lnTo>
                  <a:lnTo>
                    <a:pt x="8558746" y="235305"/>
                  </a:lnTo>
                  <a:lnTo>
                    <a:pt x="8525269" y="204774"/>
                  </a:lnTo>
                  <a:lnTo>
                    <a:pt x="8490217" y="176085"/>
                  </a:lnTo>
                  <a:lnTo>
                    <a:pt x="8453653" y="149313"/>
                  </a:lnTo>
                  <a:lnTo>
                    <a:pt x="8415668" y="124510"/>
                  </a:lnTo>
                  <a:lnTo>
                    <a:pt x="8376323" y="101752"/>
                  </a:lnTo>
                  <a:lnTo>
                    <a:pt x="8335696" y="81114"/>
                  </a:lnTo>
                  <a:lnTo>
                    <a:pt x="8293849" y="62649"/>
                  </a:lnTo>
                  <a:lnTo>
                    <a:pt x="8250860" y="46431"/>
                  </a:lnTo>
                  <a:lnTo>
                    <a:pt x="8206791" y="32524"/>
                  </a:lnTo>
                  <a:lnTo>
                    <a:pt x="8161718" y="20993"/>
                  </a:lnTo>
                  <a:lnTo>
                    <a:pt x="8115719" y="11912"/>
                  </a:lnTo>
                  <a:lnTo>
                    <a:pt x="8068869" y="5346"/>
                  </a:lnTo>
                  <a:lnTo>
                    <a:pt x="8021218" y="1346"/>
                  </a:lnTo>
                  <a:lnTo>
                    <a:pt x="7972844" y="0"/>
                  </a:lnTo>
                  <a:lnTo>
                    <a:pt x="7924330" y="1257"/>
                  </a:lnTo>
                  <a:lnTo>
                    <a:pt x="7876603" y="4991"/>
                  </a:lnTo>
                  <a:lnTo>
                    <a:pt x="7829715" y="11137"/>
                  </a:lnTo>
                  <a:lnTo>
                    <a:pt x="7783741" y="19646"/>
                  </a:lnTo>
                  <a:lnTo>
                    <a:pt x="7738719" y="30429"/>
                  </a:lnTo>
                  <a:lnTo>
                    <a:pt x="7694727" y="43459"/>
                  </a:lnTo>
                  <a:lnTo>
                    <a:pt x="7651826" y="58661"/>
                  </a:lnTo>
                  <a:lnTo>
                    <a:pt x="7610068" y="75971"/>
                  </a:lnTo>
                  <a:lnTo>
                    <a:pt x="7569517" y="95338"/>
                  </a:lnTo>
                  <a:lnTo>
                    <a:pt x="7530236" y="116700"/>
                  </a:lnTo>
                  <a:lnTo>
                    <a:pt x="7492289" y="139979"/>
                  </a:lnTo>
                  <a:lnTo>
                    <a:pt x="7455725" y="165150"/>
                  </a:lnTo>
                  <a:lnTo>
                    <a:pt x="7420610" y="192112"/>
                  </a:lnTo>
                  <a:lnTo>
                    <a:pt x="7386993" y="220840"/>
                  </a:lnTo>
                  <a:lnTo>
                    <a:pt x="7354964" y="251244"/>
                  </a:lnTo>
                  <a:lnTo>
                    <a:pt x="7324547" y="283286"/>
                  </a:lnTo>
                  <a:lnTo>
                    <a:pt x="7295832" y="316903"/>
                  </a:lnTo>
                  <a:lnTo>
                    <a:pt x="7268858" y="352018"/>
                  </a:lnTo>
                  <a:lnTo>
                    <a:pt x="7243699" y="388581"/>
                  </a:lnTo>
                  <a:lnTo>
                    <a:pt x="7220420" y="426542"/>
                  </a:lnTo>
                  <a:lnTo>
                    <a:pt x="7199058" y="465836"/>
                  </a:lnTo>
                  <a:lnTo>
                    <a:pt x="7179691" y="506387"/>
                  </a:lnTo>
                  <a:lnTo>
                    <a:pt x="7162381" y="548144"/>
                  </a:lnTo>
                  <a:lnTo>
                    <a:pt x="7147179" y="591058"/>
                  </a:lnTo>
                  <a:lnTo>
                    <a:pt x="7134161" y="635050"/>
                  </a:lnTo>
                  <a:lnTo>
                    <a:pt x="7123366" y="680072"/>
                  </a:lnTo>
                  <a:lnTo>
                    <a:pt x="7114857" y="726059"/>
                  </a:lnTo>
                  <a:lnTo>
                    <a:pt x="7108711" y="772947"/>
                  </a:lnTo>
                  <a:lnTo>
                    <a:pt x="7104977" y="820686"/>
                  </a:lnTo>
                  <a:lnTo>
                    <a:pt x="7103783" y="867232"/>
                  </a:lnTo>
                  <a:lnTo>
                    <a:pt x="7103783" y="871093"/>
                  </a:lnTo>
                  <a:lnTo>
                    <a:pt x="7105129" y="918718"/>
                  </a:lnTo>
                  <a:lnTo>
                    <a:pt x="7109295" y="967562"/>
                  </a:lnTo>
                  <a:lnTo>
                    <a:pt x="7116140" y="1015682"/>
                  </a:lnTo>
                  <a:lnTo>
                    <a:pt x="7125602" y="1062964"/>
                  </a:lnTo>
                  <a:lnTo>
                    <a:pt x="7137616" y="1109345"/>
                  </a:lnTo>
                  <a:lnTo>
                    <a:pt x="7152106" y="1154722"/>
                  </a:lnTo>
                  <a:lnTo>
                    <a:pt x="7168997" y="1199007"/>
                  </a:lnTo>
                  <a:lnTo>
                    <a:pt x="7188225" y="1242136"/>
                  </a:lnTo>
                  <a:lnTo>
                    <a:pt x="7209714" y="1283995"/>
                  </a:lnTo>
                  <a:lnTo>
                    <a:pt x="7233399" y="1324521"/>
                  </a:lnTo>
                  <a:lnTo>
                    <a:pt x="7259206" y="1363599"/>
                  </a:lnTo>
                  <a:lnTo>
                    <a:pt x="7287069" y="1401178"/>
                  </a:lnTo>
                  <a:lnTo>
                    <a:pt x="7316902" y="1437144"/>
                  </a:lnTo>
                  <a:lnTo>
                    <a:pt x="7348652" y="1471422"/>
                  </a:lnTo>
                  <a:lnTo>
                    <a:pt x="7382230" y="1503921"/>
                  </a:lnTo>
                  <a:lnTo>
                    <a:pt x="7417587" y="1534566"/>
                  </a:lnTo>
                  <a:lnTo>
                    <a:pt x="7454646" y="1563255"/>
                  </a:lnTo>
                  <a:lnTo>
                    <a:pt x="7493317" y="1589900"/>
                  </a:lnTo>
                  <a:lnTo>
                    <a:pt x="7533551" y="1614436"/>
                  </a:lnTo>
                  <a:lnTo>
                    <a:pt x="7575270" y="1636763"/>
                  </a:lnTo>
                  <a:lnTo>
                    <a:pt x="7618412" y="1656791"/>
                  </a:lnTo>
                  <a:lnTo>
                    <a:pt x="7662888" y="1674431"/>
                  </a:lnTo>
                  <a:lnTo>
                    <a:pt x="7708633" y="1689608"/>
                  </a:lnTo>
                  <a:lnTo>
                    <a:pt x="7755585" y="1702231"/>
                  </a:lnTo>
                  <a:lnTo>
                    <a:pt x="7971879" y="2062784"/>
                  </a:lnTo>
                  <a:lnTo>
                    <a:pt x="7973733" y="2062784"/>
                  </a:lnTo>
                  <a:lnTo>
                    <a:pt x="8172018" y="1702231"/>
                  </a:lnTo>
                  <a:lnTo>
                    <a:pt x="8218970" y="1689608"/>
                  </a:lnTo>
                  <a:lnTo>
                    <a:pt x="8264715" y="1674431"/>
                  </a:lnTo>
                  <a:lnTo>
                    <a:pt x="8309203" y="1656791"/>
                  </a:lnTo>
                  <a:lnTo>
                    <a:pt x="8352333" y="1636763"/>
                  </a:lnTo>
                  <a:lnTo>
                    <a:pt x="8394052" y="1614436"/>
                  </a:lnTo>
                  <a:lnTo>
                    <a:pt x="8428228" y="1593596"/>
                  </a:lnTo>
                  <a:lnTo>
                    <a:pt x="8472970" y="1563255"/>
                  </a:lnTo>
                  <a:lnTo>
                    <a:pt x="8510016" y="1534566"/>
                  </a:lnTo>
                  <a:lnTo>
                    <a:pt x="8545373" y="1503921"/>
                  </a:lnTo>
                  <a:lnTo>
                    <a:pt x="8578952" y="1471422"/>
                  </a:lnTo>
                  <a:lnTo>
                    <a:pt x="8610702" y="1437144"/>
                  </a:lnTo>
                  <a:lnTo>
                    <a:pt x="8640547" y="1401178"/>
                  </a:lnTo>
                  <a:lnTo>
                    <a:pt x="8668398" y="1363599"/>
                  </a:lnTo>
                  <a:lnTo>
                    <a:pt x="8694204" y="1324521"/>
                  </a:lnTo>
                  <a:lnTo>
                    <a:pt x="8717890" y="1283995"/>
                  </a:lnTo>
                  <a:lnTo>
                    <a:pt x="8739378" y="1242136"/>
                  </a:lnTo>
                  <a:lnTo>
                    <a:pt x="8758606" y="1199007"/>
                  </a:lnTo>
                  <a:lnTo>
                    <a:pt x="8775497" y="1154722"/>
                  </a:lnTo>
                  <a:lnTo>
                    <a:pt x="8789987" y="1109345"/>
                  </a:lnTo>
                  <a:lnTo>
                    <a:pt x="8802002" y="1062964"/>
                  </a:lnTo>
                  <a:lnTo>
                    <a:pt x="8811463" y="1015682"/>
                  </a:lnTo>
                  <a:lnTo>
                    <a:pt x="8818321" y="967562"/>
                  </a:lnTo>
                  <a:lnTo>
                    <a:pt x="8822474" y="918718"/>
                  </a:lnTo>
                  <a:lnTo>
                    <a:pt x="8823820" y="871093"/>
                  </a:lnTo>
                  <a:lnTo>
                    <a:pt x="8823820" y="867232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20CB7842-048E-F825-37BC-475F19E8C15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2809" y="5388098"/>
              <a:ext cx="965187" cy="361526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2B146E4F-D0ED-2F4F-7C9E-C5C3F897AF1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7695" y="5245249"/>
              <a:ext cx="614164" cy="653366"/>
            </a:xfrm>
            <a:prstGeom prst="rect">
              <a:avLst/>
            </a:prstGeom>
          </p:spPr>
        </p:pic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C49BC3A0-36DA-8E16-524D-524A91EB73DC}"/>
                </a:ext>
              </a:extLst>
            </p:cNvPr>
            <p:cNvSpPr/>
            <p:nvPr/>
          </p:nvSpPr>
          <p:spPr>
            <a:xfrm>
              <a:off x="10619792" y="5240449"/>
              <a:ext cx="626110" cy="659977"/>
            </a:xfrm>
            <a:custGeom>
              <a:avLst/>
              <a:gdLst/>
              <a:ahLst/>
              <a:cxnLst/>
              <a:rect l="l" t="t" r="r" b="b"/>
              <a:pathLst>
                <a:path w="939165" h="989964">
                  <a:moveTo>
                    <a:pt x="165493" y="719378"/>
                  </a:moveTo>
                  <a:lnTo>
                    <a:pt x="0" y="719378"/>
                  </a:lnTo>
                  <a:lnTo>
                    <a:pt x="0" y="989558"/>
                  </a:lnTo>
                  <a:lnTo>
                    <a:pt x="165493" y="989558"/>
                  </a:lnTo>
                  <a:lnTo>
                    <a:pt x="165493" y="719378"/>
                  </a:lnTo>
                  <a:close/>
                </a:path>
                <a:path w="939165" h="989964">
                  <a:moveTo>
                    <a:pt x="423570" y="682218"/>
                  </a:moveTo>
                  <a:lnTo>
                    <a:pt x="256667" y="682218"/>
                  </a:lnTo>
                  <a:lnTo>
                    <a:pt x="256667" y="989558"/>
                  </a:lnTo>
                  <a:lnTo>
                    <a:pt x="423570" y="989558"/>
                  </a:lnTo>
                  <a:lnTo>
                    <a:pt x="423570" y="682218"/>
                  </a:lnTo>
                  <a:close/>
                </a:path>
                <a:path w="939165" h="989964">
                  <a:moveTo>
                    <a:pt x="685609" y="591019"/>
                  </a:moveTo>
                  <a:lnTo>
                    <a:pt x="513359" y="591019"/>
                  </a:lnTo>
                  <a:lnTo>
                    <a:pt x="513359" y="989558"/>
                  </a:lnTo>
                  <a:lnTo>
                    <a:pt x="685609" y="989558"/>
                  </a:lnTo>
                  <a:lnTo>
                    <a:pt x="685609" y="591019"/>
                  </a:lnTo>
                  <a:close/>
                </a:path>
                <a:path w="939165" h="989964">
                  <a:moveTo>
                    <a:pt x="938911" y="432308"/>
                  </a:moveTo>
                  <a:lnTo>
                    <a:pt x="776782" y="432308"/>
                  </a:lnTo>
                  <a:lnTo>
                    <a:pt x="776782" y="989558"/>
                  </a:lnTo>
                  <a:lnTo>
                    <a:pt x="938911" y="989558"/>
                  </a:lnTo>
                  <a:lnTo>
                    <a:pt x="938911" y="432308"/>
                  </a:lnTo>
                  <a:close/>
                </a:path>
                <a:path w="939165" h="989964">
                  <a:moveTo>
                    <a:pt x="938974" y="0"/>
                  </a:moveTo>
                  <a:lnTo>
                    <a:pt x="641692" y="104711"/>
                  </a:lnTo>
                  <a:lnTo>
                    <a:pt x="739648" y="168859"/>
                  </a:lnTo>
                  <a:lnTo>
                    <a:pt x="497268" y="408584"/>
                  </a:lnTo>
                  <a:lnTo>
                    <a:pt x="257111" y="547319"/>
                  </a:lnTo>
                  <a:lnTo>
                    <a:pt x="73304" y="611289"/>
                  </a:lnTo>
                  <a:lnTo>
                    <a:pt x="0" y="626783"/>
                  </a:lnTo>
                  <a:lnTo>
                    <a:pt x="340652" y="580491"/>
                  </a:lnTo>
                  <a:lnTo>
                    <a:pt x="612597" y="447103"/>
                  </a:lnTo>
                  <a:lnTo>
                    <a:pt x="792721" y="307657"/>
                  </a:lnTo>
                  <a:lnTo>
                    <a:pt x="857910" y="243166"/>
                  </a:lnTo>
                  <a:lnTo>
                    <a:pt x="938974" y="313397"/>
                  </a:lnTo>
                  <a:lnTo>
                    <a:pt x="938974" y="0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9D6FACF-BE40-3925-2B6B-E799E137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305" y="5166505"/>
              <a:ext cx="912007" cy="804712"/>
            </a:xfrm>
            <a:prstGeom prst="rect">
              <a:avLst/>
            </a:prstGeom>
          </p:spPr>
        </p:pic>
      </p:grpSp>
      <p:pic>
        <p:nvPicPr>
          <p:cNvPr id="17" name="object 3">
            <a:extLst>
              <a:ext uri="{FF2B5EF4-FFF2-40B4-BE49-F238E27FC236}">
                <a16:creationId xmlns:a16="http://schemas.microsoft.com/office/drawing/2014/main" id="{C559C6FA-ADDC-4684-420D-B54FFC21D2D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8170" y="2278733"/>
            <a:ext cx="4662487" cy="29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7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857250"/>
            <a:ext cx="381635" cy="5143500"/>
          </a:xfrm>
          <a:custGeom>
            <a:avLst/>
            <a:gdLst/>
            <a:ahLst/>
            <a:cxnLst/>
            <a:rect l="l" t="t" r="r" b="b"/>
            <a:pathLst>
              <a:path w="763270" h="10287000">
                <a:moveTo>
                  <a:pt x="76306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763060" y="0"/>
                </a:lnTo>
                <a:lnTo>
                  <a:pt x="763060" y="10287000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pPr defTabSz="457223"/>
            <a:endParaRPr sz="900" kern="0">
              <a:solidFill>
                <a:sysClr val="windowText" lastClr="00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1610" y="5207636"/>
            <a:ext cx="1278913" cy="6388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001" y="919160"/>
            <a:ext cx="3269342" cy="297261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  <a:tabLst>
                <a:tab pos="153995" algn="l"/>
                <a:tab pos="1075427" algn="l"/>
              </a:tabLst>
            </a:pPr>
            <a:r>
              <a:rPr sz="2100" spc="-25" dirty="0">
                <a:solidFill>
                  <a:srgbClr val="002060"/>
                </a:solidFill>
                <a:latin typeface="Aptos Display" panose="020B0004020202020204" pitchFamily="34" charset="0"/>
              </a:rPr>
              <a:t>I</a:t>
            </a:r>
            <a:r>
              <a:rPr sz="2100" dirty="0">
                <a:solidFill>
                  <a:srgbClr val="002060"/>
                </a:solidFill>
                <a:latin typeface="Aptos Display" panose="020B0004020202020204" pitchFamily="34" charset="0"/>
              </a:rPr>
              <a:t>	</a:t>
            </a:r>
            <a:r>
              <a:rPr sz="2100" spc="73" dirty="0">
                <a:solidFill>
                  <a:srgbClr val="002060"/>
                </a:solidFill>
                <a:latin typeface="Aptos Display" panose="020B0004020202020204" pitchFamily="34" charset="0"/>
              </a:rPr>
              <a:t>NOSTRI</a:t>
            </a:r>
            <a:r>
              <a:rPr sz="2100" dirty="0">
                <a:solidFill>
                  <a:srgbClr val="002060"/>
                </a:solidFill>
                <a:latin typeface="Aptos Display" panose="020B0004020202020204" pitchFamily="34" charset="0"/>
              </a:rPr>
              <a:t>	</a:t>
            </a:r>
            <a:r>
              <a:rPr sz="2100" spc="47" dirty="0">
                <a:solidFill>
                  <a:srgbClr val="002060"/>
                </a:solidFill>
                <a:latin typeface="Aptos Display" panose="020B0004020202020204" pitchFamily="34" charset="0"/>
              </a:rPr>
              <a:t>PROGETTI</a:t>
            </a:r>
            <a:endParaRPr sz="2100" dirty="0">
              <a:solidFill>
                <a:srgbClr val="002060"/>
              </a:solidFill>
              <a:latin typeface="Aptos Display" panose="020B00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01" y="1149471"/>
            <a:ext cx="8332787" cy="49998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20346" indent="-214313" defTabSz="457223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Conservazione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Ululone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appenninico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Parco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Nazionale</a:t>
            </a:r>
            <a:r>
              <a:rPr sz="1050" kern="0" spc="2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Appennino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Lucano)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Atlante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Erpetofauna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del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Trentino,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Conservazione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Salamandra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atra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aurorare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6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MUSE)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Coordinamento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Monitoraggio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Anfibi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Rettili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Rete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Natura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2000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Regione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Umbria)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4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Progetto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Conservazione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endemismo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Tritone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Alpestre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Calabro</a:t>
            </a:r>
            <a:r>
              <a:rPr sz="1050" kern="0" spc="2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DIBEST)</a:t>
            </a:r>
            <a:r>
              <a:rPr sz="1050" kern="0" spc="2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Univ.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Calabria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4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Progetto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Atlante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Erpetologico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Lazio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SHI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Lazio)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663" marR="444840" indent="-214313" defTabSz="457223">
              <a:lnSpc>
                <a:spcPct val="112500"/>
              </a:lnSpc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8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SYSTEMIC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-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integrated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approach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the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challenge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of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sustainable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food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systems: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adaptive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and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mitigatory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strategies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address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climate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change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and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malnutrition.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Biocity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(@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4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CNR)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663" marR="896030" indent="-214313" defTabSz="457223">
              <a:lnSpc>
                <a:spcPct val="112500"/>
              </a:lnSpc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Collaborazione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al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5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progetto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STOPP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Strumenti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Tecniche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Osservazione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della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Terra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Prossimità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Persistenza,</a:t>
            </a:r>
            <a:r>
              <a:rPr sz="1050" kern="0" spc="2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ASI)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Partecipazione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4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PNRR,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SPOKE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5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“Urban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Biodiversity”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Task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1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.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6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3: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Fisiologia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degli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alberi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5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contesto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urbano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7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Prin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6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2022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ECOWHEATALY: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Evaluation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of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policies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for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enhancing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sustainable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wheat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production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3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taly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663" marR="2540" indent="-214313" defTabSz="457223">
              <a:lnSpc>
                <a:spcPct val="112500"/>
              </a:lnSpc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7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Prin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PNRR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6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2022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6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NEUTRALISE: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Land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use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adaptation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5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cope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with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drought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and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heat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waves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the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3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talian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agricultural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sector: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impacts,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risks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and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synergies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for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achieving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the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environmental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targets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ITINERIS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6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PRISMA_FOREST_NC,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5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progetto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con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6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l'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Agenzia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Spaziale</a:t>
            </a:r>
            <a:r>
              <a:rPr sz="1050" kern="0" spc="2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3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taliana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responsabile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scientifico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del</a:t>
            </a:r>
            <a:r>
              <a:rPr sz="1050" kern="0" spc="2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WP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5102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663" marR="15876" indent="-214313" defTabSz="457223">
              <a:lnSpc>
                <a:spcPct val="112500"/>
              </a:lnSpc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Ana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Analysis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and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Experimentation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on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Ecosystems)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Responsabile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del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sito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Collelongo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(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AQ)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della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piattaforma </a:t>
            </a:r>
            <a:r>
              <a:rPr sz="1050" kern="0" spc="9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For</a:t>
            </a:r>
            <a:r>
              <a:rPr sz="1050" kern="0" spc="-17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2N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663" marR="165743" indent="-214313" defTabSz="457223">
              <a:lnSpc>
                <a:spcPct val="112500"/>
              </a:lnSpc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LTER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plus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Long-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Term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Ecosystem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Research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responsabile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del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Cnr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IBE,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nella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organizzazione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realizzazione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del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campionamento</a:t>
            </a:r>
            <a:r>
              <a:rPr sz="1050" kern="0" spc="19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multisito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per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sito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LTER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Collelongo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aree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limitrofe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TREE</a:t>
            </a:r>
            <a:r>
              <a:rPr sz="1050" kern="0" spc="2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TALKER</a:t>
            </a:r>
            <a:r>
              <a:rPr sz="1050" kern="0" spc="20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ITALIA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3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ENI</a:t>
            </a:r>
            <a:r>
              <a:rPr sz="1050" kern="0" spc="19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Agricoltura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663" marR="541364" indent="-214313" defTabSz="457223">
              <a:lnSpc>
                <a:spcPct val="112500"/>
              </a:lnSpc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Protocollo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Cartagena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su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biosicurezza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Protocollo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Nagoya–</a:t>
            </a:r>
            <a:r>
              <a:rPr sz="1050" kern="0" spc="-18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Kuala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0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Lumpur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materia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responsabilità</a:t>
            </a:r>
            <a:r>
              <a:rPr sz="1050" kern="0" spc="20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4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 </a:t>
            </a:r>
            <a:r>
              <a:rPr sz="1050" kern="0" spc="12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risarcimenti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0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Life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9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BEEadapt: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pact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for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pollinator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adaptation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to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climate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change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Laboratorio</a:t>
            </a:r>
            <a:r>
              <a:rPr sz="1050" kern="0" spc="21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archeologico</a:t>
            </a:r>
            <a:r>
              <a:rPr sz="1050" kern="0" spc="21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-32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</a:t>
            </a:r>
            <a:r>
              <a:rPr sz="1050" kern="0" spc="-17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1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talia-</a:t>
            </a:r>
            <a:r>
              <a:rPr sz="1050" kern="0" spc="-17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Egitto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  <a:p>
            <a:pPr marL="220346" indent="-214313" defTabSz="457223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71759" algn="l"/>
              </a:tabLst>
            </a:pP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Progetti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di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formazione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8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AgroMeteorologia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5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in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4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collaborazione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27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con</a:t>
            </a:r>
            <a:r>
              <a:rPr sz="1050" kern="0" spc="20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13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WMO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70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e</a:t>
            </a:r>
            <a:r>
              <a:rPr sz="1050" kern="0" spc="205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050" kern="0" spc="83" dirty="0">
                <a:solidFill>
                  <a:srgbClr val="002060"/>
                </a:solidFill>
                <a:latin typeface="HelveticaNeueLT Std" panose="020B0604020202020204" pitchFamily="34" charset="0"/>
                <a:cs typeface="Arial"/>
              </a:rPr>
              <a:t>AIAM</a:t>
            </a:r>
            <a:endParaRPr sz="1050" kern="0" dirty="0">
              <a:solidFill>
                <a:srgbClr val="002060"/>
              </a:solidFill>
              <a:latin typeface="HelveticaNeueLT Std" panose="020B0604020202020204" pitchFamily="34" charset="0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455" y="1548392"/>
            <a:ext cx="70685" cy="724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5517" y="1549276"/>
            <a:ext cx="34459" cy="379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8361" y="1423811"/>
            <a:ext cx="72452" cy="786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4804" y="857251"/>
            <a:ext cx="48794" cy="3907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279916" y="857251"/>
            <a:ext cx="2864168" cy="777875"/>
            <a:chOff x="12559831" y="0"/>
            <a:chExt cx="5728335" cy="1555750"/>
          </a:xfrm>
        </p:grpSpPr>
        <p:sp>
          <p:nvSpPr>
            <p:cNvPr id="11" name="object 11"/>
            <p:cNvSpPr/>
            <p:nvPr/>
          </p:nvSpPr>
          <p:spPr>
            <a:xfrm>
              <a:off x="15386736" y="11"/>
              <a:ext cx="2901315" cy="1555750"/>
            </a:xfrm>
            <a:custGeom>
              <a:avLst/>
              <a:gdLst/>
              <a:ahLst/>
              <a:cxnLst/>
              <a:rect l="l" t="t" r="r" b="b"/>
              <a:pathLst>
                <a:path w="2901315" h="1555750">
                  <a:moveTo>
                    <a:pt x="177101" y="0"/>
                  </a:moveTo>
                  <a:lnTo>
                    <a:pt x="137007" y="0"/>
                  </a:lnTo>
                  <a:lnTo>
                    <a:pt x="0" y="138226"/>
                  </a:lnTo>
                  <a:lnTo>
                    <a:pt x="0" y="178866"/>
                  </a:lnTo>
                  <a:lnTo>
                    <a:pt x="93649" y="83451"/>
                  </a:lnTo>
                  <a:lnTo>
                    <a:pt x="177101" y="0"/>
                  </a:lnTo>
                  <a:close/>
                </a:path>
                <a:path w="2901315" h="1555750">
                  <a:moveTo>
                    <a:pt x="427228" y="0"/>
                  </a:moveTo>
                  <a:lnTo>
                    <a:pt x="385622" y="0"/>
                  </a:lnTo>
                  <a:lnTo>
                    <a:pt x="197916" y="187706"/>
                  </a:lnTo>
                  <a:lnTo>
                    <a:pt x="104254" y="283133"/>
                  </a:lnTo>
                  <a:lnTo>
                    <a:pt x="0" y="387388"/>
                  </a:lnTo>
                  <a:lnTo>
                    <a:pt x="0" y="428040"/>
                  </a:lnTo>
                  <a:lnTo>
                    <a:pt x="93649" y="332613"/>
                  </a:lnTo>
                  <a:lnTo>
                    <a:pt x="144894" y="283133"/>
                  </a:lnTo>
                  <a:lnTo>
                    <a:pt x="342811" y="83451"/>
                  </a:lnTo>
                  <a:lnTo>
                    <a:pt x="427228" y="0"/>
                  </a:lnTo>
                  <a:close/>
                </a:path>
                <a:path w="2901315" h="1555750">
                  <a:moveTo>
                    <a:pt x="675436" y="0"/>
                  </a:moveTo>
                  <a:lnTo>
                    <a:pt x="635330" y="0"/>
                  </a:lnTo>
                  <a:lnTo>
                    <a:pt x="498322" y="138226"/>
                  </a:lnTo>
                  <a:lnTo>
                    <a:pt x="447078" y="187706"/>
                  </a:lnTo>
                  <a:lnTo>
                    <a:pt x="353415" y="283133"/>
                  </a:lnTo>
                  <a:lnTo>
                    <a:pt x="197916" y="436867"/>
                  </a:lnTo>
                  <a:lnTo>
                    <a:pt x="0" y="636549"/>
                  </a:lnTo>
                  <a:lnTo>
                    <a:pt x="0" y="675436"/>
                  </a:lnTo>
                  <a:lnTo>
                    <a:pt x="342811" y="332613"/>
                  </a:lnTo>
                  <a:lnTo>
                    <a:pt x="394068" y="283133"/>
                  </a:lnTo>
                  <a:lnTo>
                    <a:pt x="498322" y="178866"/>
                  </a:lnTo>
                  <a:lnTo>
                    <a:pt x="591985" y="83451"/>
                  </a:lnTo>
                  <a:lnTo>
                    <a:pt x="675436" y="0"/>
                  </a:lnTo>
                  <a:close/>
                </a:path>
                <a:path w="2901315" h="1555750">
                  <a:moveTo>
                    <a:pt x="890625" y="781456"/>
                  </a:moveTo>
                  <a:lnTo>
                    <a:pt x="851750" y="781456"/>
                  </a:lnTo>
                  <a:lnTo>
                    <a:pt x="696239" y="935202"/>
                  </a:lnTo>
                  <a:lnTo>
                    <a:pt x="498322" y="1133119"/>
                  </a:lnTo>
                  <a:lnTo>
                    <a:pt x="518947" y="1142555"/>
                  </a:lnTo>
                  <a:lnTo>
                    <a:pt x="526592" y="1145489"/>
                  </a:lnTo>
                  <a:lnTo>
                    <a:pt x="890625" y="781456"/>
                  </a:lnTo>
                  <a:close/>
                </a:path>
                <a:path w="2901315" h="1555750">
                  <a:moveTo>
                    <a:pt x="924598" y="0"/>
                  </a:moveTo>
                  <a:lnTo>
                    <a:pt x="883958" y="0"/>
                  </a:lnTo>
                  <a:lnTo>
                    <a:pt x="696239" y="187706"/>
                  </a:lnTo>
                  <a:lnTo>
                    <a:pt x="602589" y="283133"/>
                  </a:lnTo>
                  <a:lnTo>
                    <a:pt x="498322" y="387388"/>
                  </a:lnTo>
                  <a:lnTo>
                    <a:pt x="447078" y="436867"/>
                  </a:lnTo>
                  <a:lnTo>
                    <a:pt x="104254" y="779691"/>
                  </a:lnTo>
                  <a:lnTo>
                    <a:pt x="144894" y="779691"/>
                  </a:lnTo>
                  <a:lnTo>
                    <a:pt x="342811" y="581774"/>
                  </a:lnTo>
                  <a:lnTo>
                    <a:pt x="498322" y="428040"/>
                  </a:lnTo>
                  <a:lnTo>
                    <a:pt x="591985" y="332613"/>
                  </a:lnTo>
                  <a:lnTo>
                    <a:pt x="641464" y="283133"/>
                  </a:lnTo>
                  <a:lnTo>
                    <a:pt x="924598" y="0"/>
                  </a:lnTo>
                  <a:close/>
                </a:path>
                <a:path w="2901315" h="1555750">
                  <a:moveTo>
                    <a:pt x="1139786" y="1279779"/>
                  </a:moveTo>
                  <a:lnTo>
                    <a:pt x="1099146" y="1279779"/>
                  </a:lnTo>
                  <a:lnTo>
                    <a:pt x="1033754" y="1345171"/>
                  </a:lnTo>
                  <a:lnTo>
                    <a:pt x="1056868" y="1353121"/>
                  </a:lnTo>
                  <a:lnTo>
                    <a:pt x="1063802" y="1355775"/>
                  </a:lnTo>
                  <a:lnTo>
                    <a:pt x="1139786" y="1279779"/>
                  </a:lnTo>
                  <a:close/>
                </a:path>
                <a:path w="2901315" h="1555750">
                  <a:moveTo>
                    <a:pt x="1173759" y="0"/>
                  </a:moveTo>
                  <a:lnTo>
                    <a:pt x="1133119" y="0"/>
                  </a:lnTo>
                  <a:lnTo>
                    <a:pt x="994879" y="138226"/>
                  </a:lnTo>
                  <a:lnTo>
                    <a:pt x="945400" y="187706"/>
                  </a:lnTo>
                  <a:lnTo>
                    <a:pt x="851750" y="283133"/>
                  </a:lnTo>
                  <a:lnTo>
                    <a:pt x="696239" y="436867"/>
                  </a:lnTo>
                  <a:lnTo>
                    <a:pt x="498322" y="636549"/>
                  </a:lnTo>
                  <a:lnTo>
                    <a:pt x="447078" y="686028"/>
                  </a:lnTo>
                  <a:lnTo>
                    <a:pt x="353415" y="779691"/>
                  </a:lnTo>
                  <a:lnTo>
                    <a:pt x="394068" y="779691"/>
                  </a:lnTo>
                  <a:lnTo>
                    <a:pt x="498322" y="675436"/>
                  </a:lnTo>
                  <a:lnTo>
                    <a:pt x="890625" y="283133"/>
                  </a:lnTo>
                  <a:lnTo>
                    <a:pt x="994879" y="178866"/>
                  </a:lnTo>
                  <a:lnTo>
                    <a:pt x="1173759" y="0"/>
                  </a:lnTo>
                  <a:close/>
                </a:path>
                <a:path w="2901315" h="1555750">
                  <a:moveTo>
                    <a:pt x="1388948" y="1279779"/>
                  </a:moveTo>
                  <a:lnTo>
                    <a:pt x="1348308" y="1279779"/>
                  </a:lnTo>
                  <a:lnTo>
                    <a:pt x="1224610" y="1403477"/>
                  </a:lnTo>
                  <a:lnTo>
                    <a:pt x="1256411" y="1412316"/>
                  </a:lnTo>
                  <a:lnTo>
                    <a:pt x="1339469" y="1329258"/>
                  </a:lnTo>
                  <a:lnTo>
                    <a:pt x="1388948" y="1279779"/>
                  </a:lnTo>
                  <a:close/>
                </a:path>
                <a:path w="2901315" h="1555750">
                  <a:moveTo>
                    <a:pt x="1422920" y="0"/>
                  </a:moveTo>
                  <a:lnTo>
                    <a:pt x="1382280" y="0"/>
                  </a:lnTo>
                  <a:lnTo>
                    <a:pt x="1099146" y="283133"/>
                  </a:lnTo>
                  <a:lnTo>
                    <a:pt x="994879" y="387388"/>
                  </a:lnTo>
                  <a:lnTo>
                    <a:pt x="602589" y="779691"/>
                  </a:lnTo>
                  <a:lnTo>
                    <a:pt x="498322" y="883945"/>
                  </a:lnTo>
                  <a:lnTo>
                    <a:pt x="498322" y="924598"/>
                  </a:lnTo>
                  <a:lnTo>
                    <a:pt x="591985" y="830935"/>
                  </a:lnTo>
                  <a:lnTo>
                    <a:pt x="641464" y="779691"/>
                  </a:lnTo>
                  <a:lnTo>
                    <a:pt x="841146" y="581774"/>
                  </a:lnTo>
                  <a:lnTo>
                    <a:pt x="994879" y="428040"/>
                  </a:lnTo>
                  <a:lnTo>
                    <a:pt x="1139786" y="283133"/>
                  </a:lnTo>
                  <a:lnTo>
                    <a:pt x="1422920" y="0"/>
                  </a:lnTo>
                  <a:close/>
                </a:path>
                <a:path w="2901315" h="1555750">
                  <a:moveTo>
                    <a:pt x="1672082" y="0"/>
                  </a:moveTo>
                  <a:lnTo>
                    <a:pt x="1631442" y="0"/>
                  </a:lnTo>
                  <a:lnTo>
                    <a:pt x="1493215" y="138226"/>
                  </a:lnTo>
                  <a:lnTo>
                    <a:pt x="1348308" y="283133"/>
                  </a:lnTo>
                  <a:lnTo>
                    <a:pt x="1194562" y="436867"/>
                  </a:lnTo>
                  <a:lnTo>
                    <a:pt x="994879" y="636549"/>
                  </a:lnTo>
                  <a:lnTo>
                    <a:pt x="851750" y="779691"/>
                  </a:lnTo>
                  <a:lnTo>
                    <a:pt x="890625" y="779691"/>
                  </a:lnTo>
                  <a:lnTo>
                    <a:pt x="994879" y="675436"/>
                  </a:lnTo>
                  <a:lnTo>
                    <a:pt x="1090307" y="581774"/>
                  </a:lnTo>
                  <a:lnTo>
                    <a:pt x="1388948" y="283133"/>
                  </a:lnTo>
                  <a:lnTo>
                    <a:pt x="1493215" y="178866"/>
                  </a:lnTo>
                  <a:lnTo>
                    <a:pt x="1672082" y="0"/>
                  </a:lnTo>
                  <a:close/>
                </a:path>
                <a:path w="2901315" h="1555750">
                  <a:moveTo>
                    <a:pt x="1887270" y="1279779"/>
                  </a:moveTo>
                  <a:lnTo>
                    <a:pt x="1846630" y="1279779"/>
                  </a:lnTo>
                  <a:lnTo>
                    <a:pt x="1632813" y="1493608"/>
                  </a:lnTo>
                  <a:lnTo>
                    <a:pt x="1668157" y="1498904"/>
                  </a:lnTo>
                  <a:lnTo>
                    <a:pt x="1837791" y="1329258"/>
                  </a:lnTo>
                  <a:lnTo>
                    <a:pt x="1887270" y="1279779"/>
                  </a:lnTo>
                  <a:close/>
                </a:path>
                <a:path w="2901315" h="1555750">
                  <a:moveTo>
                    <a:pt x="1921256" y="0"/>
                  </a:moveTo>
                  <a:lnTo>
                    <a:pt x="1880603" y="0"/>
                  </a:lnTo>
                  <a:lnTo>
                    <a:pt x="1597469" y="283133"/>
                  </a:lnTo>
                  <a:lnTo>
                    <a:pt x="1493215" y="387388"/>
                  </a:lnTo>
                  <a:lnTo>
                    <a:pt x="1194562" y="686028"/>
                  </a:lnTo>
                  <a:lnTo>
                    <a:pt x="1099146" y="779691"/>
                  </a:lnTo>
                  <a:lnTo>
                    <a:pt x="994879" y="883945"/>
                  </a:lnTo>
                  <a:lnTo>
                    <a:pt x="994879" y="885723"/>
                  </a:lnTo>
                  <a:lnTo>
                    <a:pt x="669734" y="1210868"/>
                  </a:lnTo>
                  <a:lnTo>
                    <a:pt x="683869" y="1216393"/>
                  </a:lnTo>
                  <a:lnTo>
                    <a:pt x="691108" y="1219568"/>
                  </a:lnTo>
                  <a:lnTo>
                    <a:pt x="698004" y="1223238"/>
                  </a:lnTo>
                  <a:lnTo>
                    <a:pt x="841146" y="1080096"/>
                  </a:lnTo>
                  <a:lnTo>
                    <a:pt x="994879" y="926363"/>
                  </a:lnTo>
                  <a:lnTo>
                    <a:pt x="994879" y="924598"/>
                  </a:lnTo>
                  <a:lnTo>
                    <a:pt x="1090307" y="830935"/>
                  </a:lnTo>
                  <a:lnTo>
                    <a:pt x="1139786" y="779691"/>
                  </a:lnTo>
                  <a:lnTo>
                    <a:pt x="1339469" y="581774"/>
                  </a:lnTo>
                  <a:lnTo>
                    <a:pt x="1493215" y="428040"/>
                  </a:lnTo>
                  <a:lnTo>
                    <a:pt x="1638109" y="283133"/>
                  </a:lnTo>
                  <a:lnTo>
                    <a:pt x="1921256" y="0"/>
                  </a:lnTo>
                  <a:close/>
                </a:path>
                <a:path w="2901315" h="1555750">
                  <a:moveTo>
                    <a:pt x="2170417" y="0"/>
                  </a:moveTo>
                  <a:lnTo>
                    <a:pt x="2129764" y="0"/>
                  </a:lnTo>
                  <a:lnTo>
                    <a:pt x="1991537" y="138226"/>
                  </a:lnTo>
                  <a:lnTo>
                    <a:pt x="1846630" y="283133"/>
                  </a:lnTo>
                  <a:lnTo>
                    <a:pt x="1493215" y="636549"/>
                  </a:lnTo>
                  <a:lnTo>
                    <a:pt x="1443736" y="686028"/>
                  </a:lnTo>
                  <a:lnTo>
                    <a:pt x="1348308" y="779691"/>
                  </a:lnTo>
                  <a:lnTo>
                    <a:pt x="1194562" y="935202"/>
                  </a:lnTo>
                  <a:lnTo>
                    <a:pt x="994879" y="1133119"/>
                  </a:lnTo>
                  <a:lnTo>
                    <a:pt x="994879" y="1173759"/>
                  </a:lnTo>
                  <a:lnTo>
                    <a:pt x="1090307" y="1080096"/>
                  </a:lnTo>
                  <a:lnTo>
                    <a:pt x="1339469" y="830935"/>
                  </a:lnTo>
                  <a:lnTo>
                    <a:pt x="1388948" y="779691"/>
                  </a:lnTo>
                  <a:lnTo>
                    <a:pt x="1493215" y="675436"/>
                  </a:lnTo>
                  <a:lnTo>
                    <a:pt x="1588630" y="581774"/>
                  </a:lnTo>
                  <a:lnTo>
                    <a:pt x="1887270" y="283133"/>
                  </a:lnTo>
                  <a:lnTo>
                    <a:pt x="1991537" y="178866"/>
                  </a:lnTo>
                  <a:lnTo>
                    <a:pt x="2170417" y="0"/>
                  </a:lnTo>
                  <a:close/>
                </a:path>
                <a:path w="2901315" h="1555750">
                  <a:moveTo>
                    <a:pt x="2385606" y="1279779"/>
                  </a:moveTo>
                  <a:lnTo>
                    <a:pt x="2344953" y="1279779"/>
                  </a:lnTo>
                  <a:lnTo>
                    <a:pt x="2078126" y="1546618"/>
                  </a:lnTo>
                  <a:lnTo>
                    <a:pt x="2106701" y="1548104"/>
                  </a:lnTo>
                  <a:lnTo>
                    <a:pt x="2117001" y="1548384"/>
                  </a:lnTo>
                  <a:lnTo>
                    <a:pt x="2336127" y="1329258"/>
                  </a:lnTo>
                  <a:lnTo>
                    <a:pt x="2385606" y="1279779"/>
                  </a:lnTo>
                  <a:close/>
                </a:path>
                <a:path w="2901315" h="1555750">
                  <a:moveTo>
                    <a:pt x="2419578" y="0"/>
                  </a:moveTo>
                  <a:lnTo>
                    <a:pt x="2378938" y="0"/>
                  </a:lnTo>
                  <a:lnTo>
                    <a:pt x="2095792" y="283133"/>
                  </a:lnTo>
                  <a:lnTo>
                    <a:pt x="1991537" y="387388"/>
                  </a:lnTo>
                  <a:lnTo>
                    <a:pt x="1692897" y="686028"/>
                  </a:lnTo>
                  <a:lnTo>
                    <a:pt x="1597469" y="779691"/>
                  </a:lnTo>
                  <a:lnTo>
                    <a:pt x="1493215" y="883945"/>
                  </a:lnTo>
                  <a:lnTo>
                    <a:pt x="1443736" y="935202"/>
                  </a:lnTo>
                  <a:lnTo>
                    <a:pt x="1194562" y="1184363"/>
                  </a:lnTo>
                  <a:lnTo>
                    <a:pt x="1099146" y="1278013"/>
                  </a:lnTo>
                  <a:lnTo>
                    <a:pt x="1139786" y="1278013"/>
                  </a:lnTo>
                  <a:lnTo>
                    <a:pt x="1339469" y="1080096"/>
                  </a:lnTo>
                  <a:lnTo>
                    <a:pt x="1493215" y="924598"/>
                  </a:lnTo>
                  <a:lnTo>
                    <a:pt x="1588630" y="830935"/>
                  </a:lnTo>
                  <a:lnTo>
                    <a:pt x="1638109" y="779691"/>
                  </a:lnTo>
                  <a:lnTo>
                    <a:pt x="1837791" y="581774"/>
                  </a:lnTo>
                  <a:lnTo>
                    <a:pt x="1991537" y="428040"/>
                  </a:lnTo>
                  <a:lnTo>
                    <a:pt x="2136444" y="283133"/>
                  </a:lnTo>
                  <a:lnTo>
                    <a:pt x="2419578" y="0"/>
                  </a:lnTo>
                  <a:close/>
                </a:path>
                <a:path w="2901315" h="1555750">
                  <a:moveTo>
                    <a:pt x="2668740" y="0"/>
                  </a:moveTo>
                  <a:lnTo>
                    <a:pt x="2628100" y="0"/>
                  </a:lnTo>
                  <a:lnTo>
                    <a:pt x="2489860" y="138226"/>
                  </a:lnTo>
                  <a:lnTo>
                    <a:pt x="2344953" y="283133"/>
                  </a:lnTo>
                  <a:lnTo>
                    <a:pt x="1991537" y="636549"/>
                  </a:lnTo>
                  <a:lnTo>
                    <a:pt x="1942058" y="686028"/>
                  </a:lnTo>
                  <a:lnTo>
                    <a:pt x="1846630" y="779691"/>
                  </a:lnTo>
                  <a:lnTo>
                    <a:pt x="1692897" y="935202"/>
                  </a:lnTo>
                  <a:lnTo>
                    <a:pt x="1493215" y="1133119"/>
                  </a:lnTo>
                  <a:lnTo>
                    <a:pt x="1443736" y="1184363"/>
                  </a:lnTo>
                  <a:lnTo>
                    <a:pt x="1348308" y="1278013"/>
                  </a:lnTo>
                  <a:lnTo>
                    <a:pt x="1388948" y="1278013"/>
                  </a:lnTo>
                  <a:lnTo>
                    <a:pt x="1493215" y="1173759"/>
                  </a:lnTo>
                  <a:lnTo>
                    <a:pt x="1588630" y="1080096"/>
                  </a:lnTo>
                  <a:lnTo>
                    <a:pt x="1837791" y="830935"/>
                  </a:lnTo>
                  <a:lnTo>
                    <a:pt x="1887270" y="779691"/>
                  </a:lnTo>
                  <a:lnTo>
                    <a:pt x="1991537" y="675436"/>
                  </a:lnTo>
                  <a:lnTo>
                    <a:pt x="2086965" y="581774"/>
                  </a:lnTo>
                  <a:lnTo>
                    <a:pt x="2385606" y="283133"/>
                  </a:lnTo>
                  <a:lnTo>
                    <a:pt x="2489860" y="178866"/>
                  </a:lnTo>
                  <a:lnTo>
                    <a:pt x="2668740" y="0"/>
                  </a:lnTo>
                  <a:close/>
                </a:path>
                <a:path w="2901315" h="1555750">
                  <a:moveTo>
                    <a:pt x="2883928" y="1279779"/>
                  </a:moveTo>
                  <a:lnTo>
                    <a:pt x="2843288" y="1279779"/>
                  </a:lnTo>
                  <a:lnTo>
                    <a:pt x="2569387" y="1553692"/>
                  </a:lnTo>
                  <a:lnTo>
                    <a:pt x="2611793" y="1551914"/>
                  </a:lnTo>
                  <a:lnTo>
                    <a:pt x="2834449" y="1329258"/>
                  </a:lnTo>
                  <a:lnTo>
                    <a:pt x="2883928" y="1279779"/>
                  </a:lnTo>
                  <a:close/>
                </a:path>
                <a:path w="2901315" h="1555750">
                  <a:moveTo>
                    <a:pt x="2901251" y="1469212"/>
                  </a:moveTo>
                  <a:lnTo>
                    <a:pt x="2837980" y="1532483"/>
                  </a:lnTo>
                  <a:lnTo>
                    <a:pt x="2883928" y="1527175"/>
                  </a:lnTo>
                  <a:lnTo>
                    <a:pt x="2901251" y="1509852"/>
                  </a:lnTo>
                  <a:lnTo>
                    <a:pt x="2901251" y="1469212"/>
                  </a:lnTo>
                  <a:close/>
                </a:path>
                <a:path w="2901315" h="1555750">
                  <a:moveTo>
                    <a:pt x="2901251" y="1221117"/>
                  </a:moveTo>
                  <a:lnTo>
                    <a:pt x="2843288" y="1278013"/>
                  </a:lnTo>
                  <a:lnTo>
                    <a:pt x="2883928" y="1278013"/>
                  </a:lnTo>
                  <a:lnTo>
                    <a:pt x="2901251" y="1260690"/>
                  </a:lnTo>
                  <a:lnTo>
                    <a:pt x="2901251" y="1221117"/>
                  </a:lnTo>
                  <a:close/>
                </a:path>
                <a:path w="2901315" h="1555750">
                  <a:moveTo>
                    <a:pt x="2901251" y="972654"/>
                  </a:moveTo>
                  <a:lnTo>
                    <a:pt x="2689542" y="1184363"/>
                  </a:lnTo>
                  <a:lnTo>
                    <a:pt x="2594127" y="1278013"/>
                  </a:lnTo>
                  <a:lnTo>
                    <a:pt x="2489860" y="1382280"/>
                  </a:lnTo>
                  <a:lnTo>
                    <a:pt x="2316683" y="1555457"/>
                  </a:lnTo>
                  <a:lnTo>
                    <a:pt x="2357323" y="1555457"/>
                  </a:lnTo>
                  <a:lnTo>
                    <a:pt x="2489860" y="1422920"/>
                  </a:lnTo>
                  <a:lnTo>
                    <a:pt x="2585288" y="1329258"/>
                  </a:lnTo>
                  <a:lnTo>
                    <a:pt x="2634767" y="1278013"/>
                  </a:lnTo>
                  <a:lnTo>
                    <a:pt x="2834449" y="1080096"/>
                  </a:lnTo>
                  <a:lnTo>
                    <a:pt x="2901251" y="1012520"/>
                  </a:lnTo>
                  <a:lnTo>
                    <a:pt x="2901251" y="972654"/>
                  </a:lnTo>
                  <a:close/>
                </a:path>
                <a:path w="2901315" h="1555750">
                  <a:moveTo>
                    <a:pt x="2901251" y="722795"/>
                  </a:moveTo>
                  <a:lnTo>
                    <a:pt x="2843288" y="779691"/>
                  </a:lnTo>
                  <a:lnTo>
                    <a:pt x="2689542" y="935202"/>
                  </a:lnTo>
                  <a:lnTo>
                    <a:pt x="2489860" y="1133119"/>
                  </a:lnTo>
                  <a:lnTo>
                    <a:pt x="2440381" y="1184363"/>
                  </a:lnTo>
                  <a:lnTo>
                    <a:pt x="2344953" y="1278013"/>
                  </a:lnTo>
                  <a:lnTo>
                    <a:pt x="2385606" y="1278013"/>
                  </a:lnTo>
                  <a:lnTo>
                    <a:pt x="2489860" y="1173759"/>
                  </a:lnTo>
                  <a:lnTo>
                    <a:pt x="2585288" y="1080096"/>
                  </a:lnTo>
                  <a:lnTo>
                    <a:pt x="2834449" y="830935"/>
                  </a:lnTo>
                  <a:lnTo>
                    <a:pt x="2883928" y="779691"/>
                  </a:lnTo>
                  <a:lnTo>
                    <a:pt x="2901251" y="762368"/>
                  </a:lnTo>
                  <a:lnTo>
                    <a:pt x="2901251" y="722795"/>
                  </a:lnTo>
                  <a:close/>
                </a:path>
                <a:path w="2901315" h="1555750">
                  <a:moveTo>
                    <a:pt x="2901251" y="474319"/>
                  </a:moveTo>
                  <a:lnTo>
                    <a:pt x="2689542" y="686028"/>
                  </a:lnTo>
                  <a:lnTo>
                    <a:pt x="2594127" y="779691"/>
                  </a:lnTo>
                  <a:lnTo>
                    <a:pt x="2489860" y="883945"/>
                  </a:lnTo>
                  <a:lnTo>
                    <a:pt x="2440381" y="935202"/>
                  </a:lnTo>
                  <a:lnTo>
                    <a:pt x="2191220" y="1184363"/>
                  </a:lnTo>
                  <a:lnTo>
                    <a:pt x="2095792" y="1278013"/>
                  </a:lnTo>
                  <a:lnTo>
                    <a:pt x="1991537" y="1382280"/>
                  </a:lnTo>
                  <a:lnTo>
                    <a:pt x="1991537" y="1422920"/>
                  </a:lnTo>
                  <a:lnTo>
                    <a:pt x="2086965" y="1329258"/>
                  </a:lnTo>
                  <a:lnTo>
                    <a:pt x="2136444" y="1278013"/>
                  </a:lnTo>
                  <a:lnTo>
                    <a:pt x="2336127" y="1080096"/>
                  </a:lnTo>
                  <a:lnTo>
                    <a:pt x="2489860" y="924598"/>
                  </a:lnTo>
                  <a:lnTo>
                    <a:pt x="2585288" y="830935"/>
                  </a:lnTo>
                  <a:lnTo>
                    <a:pt x="2634767" y="779691"/>
                  </a:lnTo>
                  <a:lnTo>
                    <a:pt x="2901251" y="514972"/>
                  </a:lnTo>
                  <a:lnTo>
                    <a:pt x="2901251" y="474319"/>
                  </a:lnTo>
                  <a:close/>
                </a:path>
                <a:path w="2901315" h="1555750">
                  <a:moveTo>
                    <a:pt x="2901251" y="225158"/>
                  </a:moveTo>
                  <a:lnTo>
                    <a:pt x="2843288" y="283133"/>
                  </a:lnTo>
                  <a:lnTo>
                    <a:pt x="2489860" y="636549"/>
                  </a:lnTo>
                  <a:lnTo>
                    <a:pt x="2440381" y="686028"/>
                  </a:lnTo>
                  <a:lnTo>
                    <a:pt x="2344953" y="779691"/>
                  </a:lnTo>
                  <a:lnTo>
                    <a:pt x="2191220" y="935202"/>
                  </a:lnTo>
                  <a:lnTo>
                    <a:pt x="1991537" y="1133119"/>
                  </a:lnTo>
                  <a:lnTo>
                    <a:pt x="1942058" y="1184363"/>
                  </a:lnTo>
                  <a:lnTo>
                    <a:pt x="1846630" y="1278013"/>
                  </a:lnTo>
                  <a:lnTo>
                    <a:pt x="1887270" y="1278013"/>
                  </a:lnTo>
                  <a:lnTo>
                    <a:pt x="1991537" y="1173759"/>
                  </a:lnTo>
                  <a:lnTo>
                    <a:pt x="2086965" y="1080096"/>
                  </a:lnTo>
                  <a:lnTo>
                    <a:pt x="2336127" y="830935"/>
                  </a:lnTo>
                  <a:lnTo>
                    <a:pt x="2385606" y="779691"/>
                  </a:lnTo>
                  <a:lnTo>
                    <a:pt x="2489860" y="675436"/>
                  </a:lnTo>
                  <a:lnTo>
                    <a:pt x="2585288" y="581774"/>
                  </a:lnTo>
                  <a:lnTo>
                    <a:pt x="2883928" y="283133"/>
                  </a:lnTo>
                  <a:lnTo>
                    <a:pt x="2901251" y="265798"/>
                  </a:lnTo>
                  <a:lnTo>
                    <a:pt x="2901251" y="225158"/>
                  </a:lnTo>
                  <a:close/>
                </a:path>
                <a:path w="2901315" h="1555750">
                  <a:moveTo>
                    <a:pt x="2901251" y="0"/>
                  </a:moveTo>
                  <a:lnTo>
                    <a:pt x="2877261" y="0"/>
                  </a:lnTo>
                  <a:lnTo>
                    <a:pt x="2594127" y="283133"/>
                  </a:lnTo>
                  <a:lnTo>
                    <a:pt x="2489860" y="387388"/>
                  </a:lnTo>
                  <a:lnTo>
                    <a:pt x="2191220" y="686028"/>
                  </a:lnTo>
                  <a:lnTo>
                    <a:pt x="2095792" y="779691"/>
                  </a:lnTo>
                  <a:lnTo>
                    <a:pt x="1991537" y="883945"/>
                  </a:lnTo>
                  <a:lnTo>
                    <a:pt x="1942058" y="935202"/>
                  </a:lnTo>
                  <a:lnTo>
                    <a:pt x="1692897" y="1184363"/>
                  </a:lnTo>
                  <a:lnTo>
                    <a:pt x="1597469" y="1278013"/>
                  </a:lnTo>
                  <a:lnTo>
                    <a:pt x="1493215" y="1382280"/>
                  </a:lnTo>
                  <a:lnTo>
                    <a:pt x="1493215" y="1422920"/>
                  </a:lnTo>
                  <a:lnTo>
                    <a:pt x="1588630" y="1329258"/>
                  </a:lnTo>
                  <a:lnTo>
                    <a:pt x="1638109" y="1278013"/>
                  </a:lnTo>
                  <a:lnTo>
                    <a:pt x="1837791" y="1080096"/>
                  </a:lnTo>
                  <a:lnTo>
                    <a:pt x="1991537" y="924598"/>
                  </a:lnTo>
                  <a:lnTo>
                    <a:pt x="2086965" y="830935"/>
                  </a:lnTo>
                  <a:lnTo>
                    <a:pt x="2136444" y="779691"/>
                  </a:lnTo>
                  <a:lnTo>
                    <a:pt x="2336127" y="581774"/>
                  </a:lnTo>
                  <a:lnTo>
                    <a:pt x="2489860" y="428040"/>
                  </a:lnTo>
                  <a:lnTo>
                    <a:pt x="2634767" y="283133"/>
                  </a:lnTo>
                  <a:lnTo>
                    <a:pt x="2901251" y="16637"/>
                  </a:lnTo>
                  <a:lnTo>
                    <a:pt x="2901251" y="0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pPr defTabSz="457223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4589761" y="11"/>
              <a:ext cx="1295400" cy="1062990"/>
            </a:xfrm>
            <a:custGeom>
              <a:avLst/>
              <a:gdLst/>
              <a:ahLst/>
              <a:cxnLst/>
              <a:rect l="l" t="t" r="r" b="b"/>
              <a:pathLst>
                <a:path w="1295400" h="1062990">
                  <a:moveTo>
                    <a:pt x="228358" y="0"/>
                  </a:moveTo>
                  <a:lnTo>
                    <a:pt x="187718" y="0"/>
                  </a:lnTo>
                  <a:lnTo>
                    <a:pt x="0" y="187706"/>
                  </a:lnTo>
                  <a:lnTo>
                    <a:pt x="4279" y="193001"/>
                  </a:lnTo>
                  <a:lnTo>
                    <a:pt x="9055" y="198310"/>
                  </a:lnTo>
                  <a:lnTo>
                    <a:pt x="14173" y="203606"/>
                  </a:lnTo>
                  <a:lnTo>
                    <a:pt x="19443" y="208915"/>
                  </a:lnTo>
                  <a:lnTo>
                    <a:pt x="228358" y="0"/>
                  </a:lnTo>
                  <a:close/>
                </a:path>
                <a:path w="1295400" h="1062990">
                  <a:moveTo>
                    <a:pt x="475754" y="0"/>
                  </a:moveTo>
                  <a:lnTo>
                    <a:pt x="435660" y="0"/>
                  </a:lnTo>
                  <a:lnTo>
                    <a:pt x="298640" y="138226"/>
                  </a:lnTo>
                  <a:lnTo>
                    <a:pt x="247396" y="187706"/>
                  </a:lnTo>
                  <a:lnTo>
                    <a:pt x="153746" y="283133"/>
                  </a:lnTo>
                  <a:lnTo>
                    <a:pt x="151980" y="283133"/>
                  </a:lnTo>
                  <a:lnTo>
                    <a:pt x="121932" y="313169"/>
                  </a:lnTo>
                  <a:lnTo>
                    <a:pt x="132537" y="323557"/>
                  </a:lnTo>
                  <a:lnTo>
                    <a:pt x="137833" y="328333"/>
                  </a:lnTo>
                  <a:lnTo>
                    <a:pt x="143141" y="332613"/>
                  </a:lnTo>
                  <a:lnTo>
                    <a:pt x="192620" y="283133"/>
                  </a:lnTo>
                  <a:lnTo>
                    <a:pt x="194386" y="283133"/>
                  </a:lnTo>
                  <a:lnTo>
                    <a:pt x="298640" y="178866"/>
                  </a:lnTo>
                  <a:lnTo>
                    <a:pt x="392303" y="83451"/>
                  </a:lnTo>
                  <a:lnTo>
                    <a:pt x="475754" y="0"/>
                  </a:lnTo>
                  <a:close/>
                </a:path>
                <a:path w="1295400" h="1062990">
                  <a:moveTo>
                    <a:pt x="725881" y="0"/>
                  </a:moveTo>
                  <a:lnTo>
                    <a:pt x="684276" y="0"/>
                  </a:lnTo>
                  <a:lnTo>
                    <a:pt x="496557" y="187706"/>
                  </a:lnTo>
                  <a:lnTo>
                    <a:pt x="402907" y="283133"/>
                  </a:lnTo>
                  <a:lnTo>
                    <a:pt x="298640" y="387388"/>
                  </a:lnTo>
                  <a:lnTo>
                    <a:pt x="250939" y="435102"/>
                  </a:lnTo>
                  <a:lnTo>
                    <a:pt x="256235" y="440131"/>
                  </a:lnTo>
                  <a:lnTo>
                    <a:pt x="266839" y="449516"/>
                  </a:lnTo>
                  <a:lnTo>
                    <a:pt x="272135" y="454545"/>
                  </a:lnTo>
                  <a:lnTo>
                    <a:pt x="298640" y="428040"/>
                  </a:lnTo>
                  <a:lnTo>
                    <a:pt x="392303" y="332613"/>
                  </a:lnTo>
                  <a:lnTo>
                    <a:pt x="443547" y="283133"/>
                  </a:lnTo>
                  <a:lnTo>
                    <a:pt x="641464" y="83451"/>
                  </a:lnTo>
                  <a:lnTo>
                    <a:pt x="725881" y="0"/>
                  </a:lnTo>
                  <a:close/>
                </a:path>
                <a:path w="1295400" h="1062990">
                  <a:moveTo>
                    <a:pt x="796975" y="634784"/>
                  </a:moveTo>
                  <a:lnTo>
                    <a:pt x="667969" y="763790"/>
                  </a:lnTo>
                  <a:lnTo>
                    <a:pt x="678802" y="771740"/>
                  </a:lnTo>
                  <a:lnTo>
                    <a:pt x="690943" y="779691"/>
                  </a:lnTo>
                  <a:lnTo>
                    <a:pt x="690943" y="781456"/>
                  </a:lnTo>
                  <a:lnTo>
                    <a:pt x="692708" y="779691"/>
                  </a:lnTo>
                  <a:lnTo>
                    <a:pt x="694474" y="779691"/>
                  </a:lnTo>
                  <a:lnTo>
                    <a:pt x="796975" y="675436"/>
                  </a:lnTo>
                  <a:lnTo>
                    <a:pt x="796975" y="634784"/>
                  </a:lnTo>
                  <a:close/>
                </a:path>
                <a:path w="1295400" h="1062990">
                  <a:moveTo>
                    <a:pt x="796975" y="387388"/>
                  </a:moveTo>
                  <a:lnTo>
                    <a:pt x="524840" y="659523"/>
                  </a:lnTo>
                  <a:lnTo>
                    <a:pt x="547814" y="677202"/>
                  </a:lnTo>
                  <a:lnTo>
                    <a:pt x="796975" y="428028"/>
                  </a:lnTo>
                  <a:lnTo>
                    <a:pt x="796975" y="387388"/>
                  </a:lnTo>
                  <a:close/>
                </a:path>
                <a:path w="1295400" h="1062990">
                  <a:moveTo>
                    <a:pt x="796975" y="138226"/>
                  </a:moveTo>
                  <a:lnTo>
                    <a:pt x="745731" y="187706"/>
                  </a:lnTo>
                  <a:lnTo>
                    <a:pt x="652068" y="283133"/>
                  </a:lnTo>
                  <a:lnTo>
                    <a:pt x="650303" y="283133"/>
                  </a:lnTo>
                  <a:lnTo>
                    <a:pt x="496557" y="436867"/>
                  </a:lnTo>
                  <a:lnTo>
                    <a:pt x="383463" y="549960"/>
                  </a:lnTo>
                  <a:lnTo>
                    <a:pt x="400113" y="563384"/>
                  </a:lnTo>
                  <a:lnTo>
                    <a:pt x="406438" y="567639"/>
                  </a:lnTo>
                  <a:lnTo>
                    <a:pt x="690943" y="283133"/>
                  </a:lnTo>
                  <a:lnTo>
                    <a:pt x="692708" y="283133"/>
                  </a:lnTo>
                  <a:lnTo>
                    <a:pt x="796975" y="178866"/>
                  </a:lnTo>
                  <a:lnTo>
                    <a:pt x="796975" y="138226"/>
                  </a:lnTo>
                  <a:close/>
                </a:path>
                <a:path w="1295400" h="1062990">
                  <a:moveTo>
                    <a:pt x="941870" y="779691"/>
                  </a:moveTo>
                  <a:lnTo>
                    <a:pt x="901230" y="779691"/>
                  </a:lnTo>
                  <a:lnTo>
                    <a:pt x="816406" y="864514"/>
                  </a:lnTo>
                  <a:lnTo>
                    <a:pt x="841146" y="880414"/>
                  </a:lnTo>
                  <a:lnTo>
                    <a:pt x="941870" y="779691"/>
                  </a:lnTo>
                  <a:close/>
                </a:path>
                <a:path w="1295400" h="1062990">
                  <a:moveTo>
                    <a:pt x="1189266" y="781456"/>
                  </a:moveTo>
                  <a:lnTo>
                    <a:pt x="1148626" y="781456"/>
                  </a:lnTo>
                  <a:lnTo>
                    <a:pt x="994892" y="935202"/>
                  </a:lnTo>
                  <a:lnTo>
                    <a:pt x="970153" y="959942"/>
                  </a:lnTo>
                  <a:lnTo>
                    <a:pt x="989279" y="971867"/>
                  </a:lnTo>
                  <a:lnTo>
                    <a:pt x="994892" y="975842"/>
                  </a:lnTo>
                  <a:lnTo>
                    <a:pt x="1189266" y="781456"/>
                  </a:lnTo>
                  <a:close/>
                </a:path>
                <a:path w="1295400" h="1062990">
                  <a:moveTo>
                    <a:pt x="1295298" y="883945"/>
                  </a:moveTo>
                  <a:lnTo>
                    <a:pt x="1130960" y="1048296"/>
                  </a:lnTo>
                  <a:lnTo>
                    <a:pt x="1157465" y="1062431"/>
                  </a:lnTo>
                  <a:lnTo>
                    <a:pt x="1295298" y="924598"/>
                  </a:lnTo>
                  <a:lnTo>
                    <a:pt x="1295298" y="883945"/>
                  </a:lnTo>
                  <a:close/>
                </a:path>
                <a:path w="1295400" h="1062990">
                  <a:moveTo>
                    <a:pt x="1295298" y="636549"/>
                  </a:moveTo>
                  <a:lnTo>
                    <a:pt x="1244053" y="686028"/>
                  </a:lnTo>
                  <a:lnTo>
                    <a:pt x="1150391" y="779691"/>
                  </a:lnTo>
                  <a:lnTo>
                    <a:pt x="1191044" y="779691"/>
                  </a:lnTo>
                  <a:lnTo>
                    <a:pt x="1295298" y="675436"/>
                  </a:lnTo>
                  <a:lnTo>
                    <a:pt x="1295298" y="636549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pPr defTabSz="457223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2559831" y="0"/>
              <a:ext cx="3600450" cy="1147445"/>
            </a:xfrm>
            <a:custGeom>
              <a:avLst/>
              <a:gdLst/>
              <a:ahLst/>
              <a:cxnLst/>
              <a:rect l="l" t="t" r="r" b="b"/>
              <a:pathLst>
                <a:path w="3600450" h="1147445">
                  <a:moveTo>
                    <a:pt x="2176640" y="1121446"/>
                  </a:moveTo>
                  <a:lnTo>
                    <a:pt x="1423378" y="1121446"/>
                  </a:lnTo>
                  <a:lnTo>
                    <a:pt x="1113169" y="1032546"/>
                  </a:lnTo>
                  <a:lnTo>
                    <a:pt x="1070604" y="1019846"/>
                  </a:lnTo>
                  <a:lnTo>
                    <a:pt x="1028516" y="994446"/>
                  </a:lnTo>
                  <a:lnTo>
                    <a:pt x="986917" y="981746"/>
                  </a:lnTo>
                  <a:lnTo>
                    <a:pt x="945820" y="956346"/>
                  </a:lnTo>
                  <a:lnTo>
                    <a:pt x="905240" y="943646"/>
                  </a:lnTo>
                  <a:lnTo>
                    <a:pt x="825676" y="892846"/>
                  </a:lnTo>
                  <a:lnTo>
                    <a:pt x="786720" y="880146"/>
                  </a:lnTo>
                  <a:lnTo>
                    <a:pt x="748331" y="854746"/>
                  </a:lnTo>
                  <a:lnTo>
                    <a:pt x="710523" y="829346"/>
                  </a:lnTo>
                  <a:lnTo>
                    <a:pt x="673307" y="803946"/>
                  </a:lnTo>
                  <a:lnTo>
                    <a:pt x="636699" y="778546"/>
                  </a:lnTo>
                  <a:lnTo>
                    <a:pt x="600709" y="753146"/>
                  </a:lnTo>
                  <a:lnTo>
                    <a:pt x="565352" y="727746"/>
                  </a:lnTo>
                  <a:lnTo>
                    <a:pt x="530640" y="689646"/>
                  </a:lnTo>
                  <a:lnTo>
                    <a:pt x="496587" y="664246"/>
                  </a:lnTo>
                  <a:lnTo>
                    <a:pt x="463205" y="638846"/>
                  </a:lnTo>
                  <a:lnTo>
                    <a:pt x="430507" y="600746"/>
                  </a:lnTo>
                  <a:lnTo>
                    <a:pt x="398506" y="575346"/>
                  </a:lnTo>
                  <a:lnTo>
                    <a:pt x="367215" y="537246"/>
                  </a:lnTo>
                  <a:lnTo>
                    <a:pt x="336648" y="511846"/>
                  </a:lnTo>
                  <a:lnTo>
                    <a:pt x="306816" y="473746"/>
                  </a:lnTo>
                  <a:lnTo>
                    <a:pt x="277734" y="435646"/>
                  </a:lnTo>
                  <a:lnTo>
                    <a:pt x="249414" y="410246"/>
                  </a:lnTo>
                  <a:lnTo>
                    <a:pt x="221869" y="372146"/>
                  </a:lnTo>
                  <a:lnTo>
                    <a:pt x="195112" y="334046"/>
                  </a:lnTo>
                  <a:lnTo>
                    <a:pt x="169156" y="295946"/>
                  </a:lnTo>
                  <a:lnTo>
                    <a:pt x="144014" y="257846"/>
                  </a:lnTo>
                  <a:lnTo>
                    <a:pt x="119700" y="219746"/>
                  </a:lnTo>
                  <a:lnTo>
                    <a:pt x="96225" y="181646"/>
                  </a:lnTo>
                  <a:lnTo>
                    <a:pt x="73603" y="143546"/>
                  </a:lnTo>
                  <a:lnTo>
                    <a:pt x="51847" y="105446"/>
                  </a:lnTo>
                  <a:lnTo>
                    <a:pt x="30970" y="67346"/>
                  </a:lnTo>
                  <a:lnTo>
                    <a:pt x="10984" y="29246"/>
                  </a:lnTo>
                  <a:lnTo>
                    <a:pt x="0" y="0"/>
                  </a:lnTo>
                  <a:lnTo>
                    <a:pt x="3600019" y="0"/>
                  </a:lnTo>
                  <a:lnTo>
                    <a:pt x="3569048" y="67346"/>
                  </a:lnTo>
                  <a:lnTo>
                    <a:pt x="3548171" y="105446"/>
                  </a:lnTo>
                  <a:lnTo>
                    <a:pt x="3526415" y="143546"/>
                  </a:lnTo>
                  <a:lnTo>
                    <a:pt x="3503793" y="181646"/>
                  </a:lnTo>
                  <a:lnTo>
                    <a:pt x="3480318" y="219746"/>
                  </a:lnTo>
                  <a:lnTo>
                    <a:pt x="3456004" y="257846"/>
                  </a:lnTo>
                  <a:lnTo>
                    <a:pt x="3430862" y="295946"/>
                  </a:lnTo>
                  <a:lnTo>
                    <a:pt x="3404906" y="334046"/>
                  </a:lnTo>
                  <a:lnTo>
                    <a:pt x="3378149" y="372146"/>
                  </a:lnTo>
                  <a:lnTo>
                    <a:pt x="3350604" y="410246"/>
                  </a:lnTo>
                  <a:lnTo>
                    <a:pt x="3322284" y="435646"/>
                  </a:lnTo>
                  <a:lnTo>
                    <a:pt x="3293202" y="473746"/>
                  </a:lnTo>
                  <a:lnTo>
                    <a:pt x="3263370" y="511846"/>
                  </a:lnTo>
                  <a:lnTo>
                    <a:pt x="3232803" y="537246"/>
                  </a:lnTo>
                  <a:lnTo>
                    <a:pt x="3201512" y="575346"/>
                  </a:lnTo>
                  <a:lnTo>
                    <a:pt x="3169511" y="600746"/>
                  </a:lnTo>
                  <a:lnTo>
                    <a:pt x="3136813" y="638846"/>
                  </a:lnTo>
                  <a:lnTo>
                    <a:pt x="3103431" y="664246"/>
                  </a:lnTo>
                  <a:lnTo>
                    <a:pt x="3069378" y="689646"/>
                  </a:lnTo>
                  <a:lnTo>
                    <a:pt x="3034666" y="727746"/>
                  </a:lnTo>
                  <a:lnTo>
                    <a:pt x="2999309" y="753146"/>
                  </a:lnTo>
                  <a:lnTo>
                    <a:pt x="2963319" y="778546"/>
                  </a:lnTo>
                  <a:lnTo>
                    <a:pt x="2926711" y="803946"/>
                  </a:lnTo>
                  <a:lnTo>
                    <a:pt x="2889495" y="829346"/>
                  </a:lnTo>
                  <a:lnTo>
                    <a:pt x="2851687" y="854746"/>
                  </a:lnTo>
                  <a:lnTo>
                    <a:pt x="2813298" y="880146"/>
                  </a:lnTo>
                  <a:lnTo>
                    <a:pt x="2774342" y="892846"/>
                  </a:lnTo>
                  <a:lnTo>
                    <a:pt x="2694779" y="943646"/>
                  </a:lnTo>
                  <a:lnTo>
                    <a:pt x="2654198" y="956346"/>
                  </a:lnTo>
                  <a:lnTo>
                    <a:pt x="2613101" y="981746"/>
                  </a:lnTo>
                  <a:lnTo>
                    <a:pt x="2571503" y="994446"/>
                  </a:lnTo>
                  <a:lnTo>
                    <a:pt x="2529414" y="1019846"/>
                  </a:lnTo>
                  <a:lnTo>
                    <a:pt x="2486849" y="1032546"/>
                  </a:lnTo>
                  <a:lnTo>
                    <a:pt x="2176640" y="1121446"/>
                  </a:lnTo>
                  <a:close/>
                </a:path>
                <a:path w="3600450" h="1147445">
                  <a:moveTo>
                    <a:pt x="2084459" y="1134146"/>
                  </a:moveTo>
                  <a:lnTo>
                    <a:pt x="1515559" y="1134146"/>
                  </a:lnTo>
                  <a:lnTo>
                    <a:pt x="1469289" y="1121446"/>
                  </a:lnTo>
                  <a:lnTo>
                    <a:pt x="2130730" y="1121446"/>
                  </a:lnTo>
                  <a:lnTo>
                    <a:pt x="2084459" y="1134146"/>
                  </a:lnTo>
                  <a:close/>
                </a:path>
                <a:path w="3600450" h="1147445">
                  <a:moveTo>
                    <a:pt x="1990892" y="1146846"/>
                  </a:moveTo>
                  <a:lnTo>
                    <a:pt x="1609127" y="1146846"/>
                  </a:lnTo>
                  <a:lnTo>
                    <a:pt x="1562176" y="1134146"/>
                  </a:lnTo>
                  <a:lnTo>
                    <a:pt x="2037842" y="1134146"/>
                  </a:lnTo>
                  <a:lnTo>
                    <a:pt x="1990892" y="1146846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pPr defTabSz="457223"/>
              <a:endParaRPr sz="9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00463" y="1598529"/>
            <a:ext cx="2101990" cy="28725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09543">
              <a:spcBef>
                <a:spcPts val="800"/>
              </a:spcBef>
            </a:pPr>
            <a:r>
              <a:rPr sz="1200" i="1" dirty="0">
                <a:solidFill>
                  <a:srgbClr val="FDFAFA"/>
                </a:solidFill>
                <a:latin typeface="HelveticaNeueLT Std" panose="020B0604020202020204" pitchFamily="34" charset="0"/>
                <a:cs typeface="Arial"/>
              </a:rPr>
              <a:t>COLLABORAZIONI</a:t>
            </a:r>
            <a:r>
              <a:rPr sz="1200" i="1" spc="-15" dirty="0">
                <a:solidFill>
                  <a:srgbClr val="FDFAFA"/>
                </a:solidFill>
                <a:latin typeface="HelveticaNeueLT Std" panose="020B0604020202020204" pitchFamily="34" charset="0"/>
                <a:cs typeface="Arial"/>
              </a:rPr>
              <a:t> </a:t>
            </a:r>
            <a:r>
              <a:rPr sz="1200" i="1" spc="-10" dirty="0">
                <a:solidFill>
                  <a:srgbClr val="FDFAFA"/>
                </a:solidFill>
                <a:latin typeface="HelveticaNeueLT Std" panose="020B0604020202020204" pitchFamily="34" charset="0"/>
                <a:cs typeface="Arial"/>
              </a:rPr>
              <a:t>CONT.</a:t>
            </a:r>
            <a:endParaRPr sz="1200">
              <a:latin typeface="HelveticaNeueLT Std" panose="020B0604020202020204" pitchFamily="34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387324"/>
            <a:ext cx="1840230" cy="613727"/>
            <a:chOff x="0" y="9060146"/>
            <a:chExt cx="3680460" cy="1227455"/>
          </a:xfrm>
        </p:grpSpPr>
        <p:sp>
          <p:nvSpPr>
            <p:cNvPr id="6" name="object 6"/>
            <p:cNvSpPr/>
            <p:nvPr/>
          </p:nvSpPr>
          <p:spPr>
            <a:xfrm>
              <a:off x="1783257" y="9554057"/>
              <a:ext cx="1896745" cy="733425"/>
            </a:xfrm>
            <a:custGeom>
              <a:avLst/>
              <a:gdLst/>
              <a:ahLst/>
              <a:cxnLst/>
              <a:rect l="l" t="t" r="r" b="b"/>
              <a:pathLst>
                <a:path w="1896745" h="733425">
                  <a:moveTo>
                    <a:pt x="73850" y="3784"/>
                  </a:moveTo>
                  <a:lnTo>
                    <a:pt x="66281" y="3784"/>
                  </a:lnTo>
                  <a:lnTo>
                    <a:pt x="51130" y="5676"/>
                  </a:lnTo>
                  <a:lnTo>
                    <a:pt x="939" y="55867"/>
                  </a:lnTo>
                  <a:lnTo>
                    <a:pt x="939" y="77647"/>
                  </a:lnTo>
                  <a:lnTo>
                    <a:pt x="51130" y="26504"/>
                  </a:lnTo>
                  <a:lnTo>
                    <a:pt x="73850" y="3784"/>
                  </a:lnTo>
                  <a:close/>
                </a:path>
                <a:path w="1896745" h="733425">
                  <a:moveTo>
                    <a:pt x="211162" y="0"/>
                  </a:moveTo>
                  <a:lnTo>
                    <a:pt x="189382" y="0"/>
                  </a:lnTo>
                  <a:lnTo>
                    <a:pt x="0" y="189382"/>
                  </a:lnTo>
                  <a:lnTo>
                    <a:pt x="0" y="211162"/>
                  </a:lnTo>
                  <a:lnTo>
                    <a:pt x="211162" y="0"/>
                  </a:lnTo>
                  <a:close/>
                </a:path>
                <a:path w="1896745" h="733425">
                  <a:moveTo>
                    <a:pt x="340880" y="3784"/>
                  </a:moveTo>
                  <a:lnTo>
                    <a:pt x="334251" y="3784"/>
                  </a:lnTo>
                  <a:lnTo>
                    <a:pt x="326682" y="2832"/>
                  </a:lnTo>
                  <a:lnTo>
                    <a:pt x="320052" y="2832"/>
                  </a:lnTo>
                  <a:lnTo>
                    <a:pt x="267030" y="55867"/>
                  </a:lnTo>
                  <a:lnTo>
                    <a:pt x="55867" y="267030"/>
                  </a:lnTo>
                  <a:lnTo>
                    <a:pt x="0" y="322897"/>
                  </a:lnTo>
                  <a:lnTo>
                    <a:pt x="0" y="344665"/>
                  </a:lnTo>
                  <a:lnTo>
                    <a:pt x="77647" y="267030"/>
                  </a:lnTo>
                  <a:lnTo>
                    <a:pt x="184645" y="160020"/>
                  </a:lnTo>
                  <a:lnTo>
                    <a:pt x="267030" y="77647"/>
                  </a:lnTo>
                  <a:lnTo>
                    <a:pt x="340880" y="3784"/>
                  </a:lnTo>
                  <a:close/>
                </a:path>
                <a:path w="1896745" h="733425">
                  <a:moveTo>
                    <a:pt x="464934" y="13258"/>
                  </a:moveTo>
                  <a:lnTo>
                    <a:pt x="451675" y="11353"/>
                  </a:lnTo>
                  <a:lnTo>
                    <a:pt x="445046" y="11353"/>
                  </a:lnTo>
                  <a:lnTo>
                    <a:pt x="267030" y="189382"/>
                  </a:lnTo>
                  <a:lnTo>
                    <a:pt x="189382" y="267030"/>
                  </a:lnTo>
                  <a:lnTo>
                    <a:pt x="0" y="456412"/>
                  </a:lnTo>
                  <a:lnTo>
                    <a:pt x="0" y="478180"/>
                  </a:lnTo>
                  <a:lnTo>
                    <a:pt x="211162" y="267030"/>
                  </a:lnTo>
                  <a:lnTo>
                    <a:pt x="267030" y="211162"/>
                  </a:lnTo>
                  <a:lnTo>
                    <a:pt x="464934" y="13258"/>
                  </a:lnTo>
                  <a:close/>
                </a:path>
                <a:path w="1896745" h="733425">
                  <a:moveTo>
                    <a:pt x="581393" y="30302"/>
                  </a:moveTo>
                  <a:lnTo>
                    <a:pt x="574763" y="29349"/>
                  </a:lnTo>
                  <a:lnTo>
                    <a:pt x="569087" y="28409"/>
                  </a:lnTo>
                  <a:lnTo>
                    <a:pt x="562457" y="27457"/>
                  </a:lnTo>
                  <a:lnTo>
                    <a:pt x="534047" y="55867"/>
                  </a:lnTo>
                  <a:lnTo>
                    <a:pt x="533107" y="56807"/>
                  </a:lnTo>
                  <a:lnTo>
                    <a:pt x="322897" y="267030"/>
                  </a:lnTo>
                  <a:lnTo>
                    <a:pt x="267030" y="322897"/>
                  </a:lnTo>
                  <a:lnTo>
                    <a:pt x="55867" y="534047"/>
                  </a:lnTo>
                  <a:lnTo>
                    <a:pt x="77647" y="534047"/>
                  </a:lnTo>
                  <a:lnTo>
                    <a:pt x="184645" y="427050"/>
                  </a:lnTo>
                  <a:lnTo>
                    <a:pt x="267030" y="344665"/>
                  </a:lnTo>
                  <a:lnTo>
                    <a:pt x="344665" y="267030"/>
                  </a:lnTo>
                  <a:lnTo>
                    <a:pt x="451675" y="160020"/>
                  </a:lnTo>
                  <a:lnTo>
                    <a:pt x="534047" y="77647"/>
                  </a:lnTo>
                  <a:lnTo>
                    <a:pt x="581393" y="30302"/>
                  </a:lnTo>
                  <a:close/>
                </a:path>
                <a:path w="1896745" h="733425">
                  <a:moveTo>
                    <a:pt x="695032" y="50177"/>
                  </a:moveTo>
                  <a:lnTo>
                    <a:pt x="689343" y="49237"/>
                  </a:lnTo>
                  <a:lnTo>
                    <a:pt x="682713" y="47345"/>
                  </a:lnTo>
                  <a:lnTo>
                    <a:pt x="677037" y="46393"/>
                  </a:lnTo>
                  <a:lnTo>
                    <a:pt x="534047" y="189382"/>
                  </a:lnTo>
                  <a:lnTo>
                    <a:pt x="456399" y="267030"/>
                  </a:lnTo>
                  <a:lnTo>
                    <a:pt x="267030" y="456412"/>
                  </a:lnTo>
                  <a:lnTo>
                    <a:pt x="189382" y="534047"/>
                  </a:lnTo>
                  <a:lnTo>
                    <a:pt x="211162" y="534047"/>
                  </a:lnTo>
                  <a:lnTo>
                    <a:pt x="267030" y="478180"/>
                  </a:lnTo>
                  <a:lnTo>
                    <a:pt x="478180" y="267030"/>
                  </a:lnTo>
                  <a:lnTo>
                    <a:pt x="534047" y="211162"/>
                  </a:lnTo>
                  <a:lnTo>
                    <a:pt x="695032" y="50177"/>
                  </a:lnTo>
                  <a:close/>
                </a:path>
                <a:path w="1896745" h="733425">
                  <a:moveTo>
                    <a:pt x="802970" y="75755"/>
                  </a:moveTo>
                  <a:lnTo>
                    <a:pt x="801077" y="75755"/>
                  </a:lnTo>
                  <a:lnTo>
                    <a:pt x="795401" y="74803"/>
                  </a:lnTo>
                  <a:lnTo>
                    <a:pt x="790663" y="72910"/>
                  </a:lnTo>
                  <a:lnTo>
                    <a:pt x="784987" y="71958"/>
                  </a:lnTo>
                  <a:lnTo>
                    <a:pt x="267030" y="589915"/>
                  </a:lnTo>
                  <a:lnTo>
                    <a:pt x="123990" y="732942"/>
                  </a:lnTo>
                  <a:lnTo>
                    <a:pt x="145770" y="732942"/>
                  </a:lnTo>
                  <a:lnTo>
                    <a:pt x="267030" y="611695"/>
                  </a:lnTo>
                  <a:lnTo>
                    <a:pt x="344665" y="534047"/>
                  </a:lnTo>
                  <a:lnTo>
                    <a:pt x="451675" y="427050"/>
                  </a:lnTo>
                  <a:lnTo>
                    <a:pt x="534047" y="344665"/>
                  </a:lnTo>
                  <a:lnTo>
                    <a:pt x="610743" y="267970"/>
                  </a:lnTo>
                  <a:lnTo>
                    <a:pt x="611695" y="267030"/>
                  </a:lnTo>
                  <a:lnTo>
                    <a:pt x="718705" y="160020"/>
                  </a:lnTo>
                  <a:lnTo>
                    <a:pt x="801077" y="77647"/>
                  </a:lnTo>
                  <a:lnTo>
                    <a:pt x="802970" y="75755"/>
                  </a:lnTo>
                  <a:close/>
                </a:path>
                <a:path w="1896745" h="733425">
                  <a:moveTo>
                    <a:pt x="907135" y="105105"/>
                  </a:moveTo>
                  <a:lnTo>
                    <a:pt x="895769" y="101320"/>
                  </a:lnTo>
                  <a:lnTo>
                    <a:pt x="890092" y="100368"/>
                  </a:lnTo>
                  <a:lnTo>
                    <a:pt x="801077" y="189382"/>
                  </a:lnTo>
                  <a:lnTo>
                    <a:pt x="723430" y="267030"/>
                  </a:lnTo>
                  <a:lnTo>
                    <a:pt x="534047" y="456412"/>
                  </a:lnTo>
                  <a:lnTo>
                    <a:pt x="456399" y="534047"/>
                  </a:lnTo>
                  <a:lnTo>
                    <a:pt x="267030" y="723430"/>
                  </a:lnTo>
                  <a:lnTo>
                    <a:pt x="267030" y="732942"/>
                  </a:lnTo>
                  <a:lnTo>
                    <a:pt x="279285" y="732942"/>
                  </a:lnTo>
                  <a:lnTo>
                    <a:pt x="478180" y="534047"/>
                  </a:lnTo>
                  <a:lnTo>
                    <a:pt x="534047" y="478180"/>
                  </a:lnTo>
                  <a:lnTo>
                    <a:pt x="745210" y="267030"/>
                  </a:lnTo>
                  <a:lnTo>
                    <a:pt x="801077" y="211162"/>
                  </a:lnTo>
                  <a:lnTo>
                    <a:pt x="907135" y="105105"/>
                  </a:lnTo>
                  <a:close/>
                </a:path>
                <a:path w="1896745" h="733425">
                  <a:moveTo>
                    <a:pt x="1006563" y="139192"/>
                  </a:moveTo>
                  <a:lnTo>
                    <a:pt x="1000874" y="137299"/>
                  </a:lnTo>
                  <a:lnTo>
                    <a:pt x="996137" y="135407"/>
                  </a:lnTo>
                  <a:lnTo>
                    <a:pt x="990460" y="133515"/>
                  </a:lnTo>
                  <a:lnTo>
                    <a:pt x="908075" y="215887"/>
                  </a:lnTo>
                  <a:lnTo>
                    <a:pt x="856945" y="267030"/>
                  </a:lnTo>
                  <a:lnTo>
                    <a:pt x="801077" y="322897"/>
                  </a:lnTo>
                  <a:lnTo>
                    <a:pt x="589915" y="534047"/>
                  </a:lnTo>
                  <a:lnTo>
                    <a:pt x="534047" y="589915"/>
                  </a:lnTo>
                  <a:lnTo>
                    <a:pt x="391020" y="732942"/>
                  </a:lnTo>
                  <a:lnTo>
                    <a:pt x="412800" y="732942"/>
                  </a:lnTo>
                  <a:lnTo>
                    <a:pt x="534047" y="611695"/>
                  </a:lnTo>
                  <a:lnTo>
                    <a:pt x="611695" y="534047"/>
                  </a:lnTo>
                  <a:lnTo>
                    <a:pt x="801077" y="344665"/>
                  </a:lnTo>
                  <a:lnTo>
                    <a:pt x="878725" y="267030"/>
                  </a:lnTo>
                  <a:lnTo>
                    <a:pt x="1006563" y="139192"/>
                  </a:lnTo>
                  <a:close/>
                </a:path>
                <a:path w="1896745" h="733425">
                  <a:moveTo>
                    <a:pt x="1102194" y="177063"/>
                  </a:moveTo>
                  <a:lnTo>
                    <a:pt x="1097457" y="175171"/>
                  </a:lnTo>
                  <a:lnTo>
                    <a:pt x="1091780" y="173278"/>
                  </a:lnTo>
                  <a:lnTo>
                    <a:pt x="1087043" y="170434"/>
                  </a:lnTo>
                  <a:lnTo>
                    <a:pt x="1068108" y="189382"/>
                  </a:lnTo>
                  <a:lnTo>
                    <a:pt x="990460" y="267030"/>
                  </a:lnTo>
                  <a:lnTo>
                    <a:pt x="908075" y="349402"/>
                  </a:lnTo>
                  <a:lnTo>
                    <a:pt x="801077" y="456412"/>
                  </a:lnTo>
                  <a:lnTo>
                    <a:pt x="723430" y="534047"/>
                  </a:lnTo>
                  <a:lnTo>
                    <a:pt x="534047" y="723430"/>
                  </a:lnTo>
                  <a:lnTo>
                    <a:pt x="524535" y="732942"/>
                  </a:lnTo>
                  <a:lnTo>
                    <a:pt x="534047" y="732942"/>
                  </a:lnTo>
                  <a:lnTo>
                    <a:pt x="546315" y="732942"/>
                  </a:lnTo>
                  <a:lnTo>
                    <a:pt x="745210" y="534047"/>
                  </a:lnTo>
                  <a:lnTo>
                    <a:pt x="801077" y="478180"/>
                  </a:lnTo>
                  <a:lnTo>
                    <a:pt x="852208" y="427050"/>
                  </a:lnTo>
                  <a:lnTo>
                    <a:pt x="984783" y="293535"/>
                  </a:lnTo>
                  <a:lnTo>
                    <a:pt x="1012240" y="267030"/>
                  </a:lnTo>
                  <a:lnTo>
                    <a:pt x="1068108" y="211162"/>
                  </a:lnTo>
                  <a:lnTo>
                    <a:pt x="1102194" y="177063"/>
                  </a:lnTo>
                  <a:close/>
                </a:path>
                <a:path w="1896745" h="733425">
                  <a:moveTo>
                    <a:pt x="1194041" y="217779"/>
                  </a:moveTo>
                  <a:lnTo>
                    <a:pt x="1189316" y="215887"/>
                  </a:lnTo>
                  <a:lnTo>
                    <a:pt x="1184579" y="213055"/>
                  </a:lnTo>
                  <a:lnTo>
                    <a:pt x="1178902" y="211162"/>
                  </a:lnTo>
                  <a:lnTo>
                    <a:pt x="1174165" y="215887"/>
                  </a:lnTo>
                  <a:lnTo>
                    <a:pt x="1123022" y="267030"/>
                  </a:lnTo>
                  <a:lnTo>
                    <a:pt x="1123975" y="267030"/>
                  </a:lnTo>
                  <a:lnTo>
                    <a:pt x="1068108" y="322897"/>
                  </a:lnTo>
                  <a:lnTo>
                    <a:pt x="856945" y="534047"/>
                  </a:lnTo>
                  <a:lnTo>
                    <a:pt x="801077" y="589915"/>
                  </a:lnTo>
                  <a:lnTo>
                    <a:pt x="658050" y="732942"/>
                  </a:lnTo>
                  <a:lnTo>
                    <a:pt x="679831" y="732942"/>
                  </a:lnTo>
                  <a:lnTo>
                    <a:pt x="801077" y="611695"/>
                  </a:lnTo>
                  <a:lnTo>
                    <a:pt x="878725" y="534047"/>
                  </a:lnTo>
                  <a:lnTo>
                    <a:pt x="984783" y="427050"/>
                  </a:lnTo>
                  <a:lnTo>
                    <a:pt x="1068108" y="344665"/>
                  </a:lnTo>
                  <a:lnTo>
                    <a:pt x="1118298" y="293535"/>
                  </a:lnTo>
                  <a:lnTo>
                    <a:pt x="1145755" y="267030"/>
                  </a:lnTo>
                  <a:lnTo>
                    <a:pt x="1144803" y="267030"/>
                  </a:lnTo>
                  <a:lnTo>
                    <a:pt x="1194041" y="217779"/>
                  </a:lnTo>
                  <a:close/>
                </a:path>
                <a:path w="1896745" h="733425">
                  <a:moveTo>
                    <a:pt x="1284947" y="261340"/>
                  </a:moveTo>
                  <a:lnTo>
                    <a:pt x="1280210" y="258508"/>
                  </a:lnTo>
                  <a:lnTo>
                    <a:pt x="1275486" y="256603"/>
                  </a:lnTo>
                  <a:lnTo>
                    <a:pt x="1270749" y="253771"/>
                  </a:lnTo>
                  <a:lnTo>
                    <a:pt x="1257490" y="267030"/>
                  </a:lnTo>
                  <a:lnTo>
                    <a:pt x="1174165" y="349402"/>
                  </a:lnTo>
                  <a:lnTo>
                    <a:pt x="1068108" y="456412"/>
                  </a:lnTo>
                  <a:lnTo>
                    <a:pt x="990460" y="534047"/>
                  </a:lnTo>
                  <a:lnTo>
                    <a:pt x="801077" y="723430"/>
                  </a:lnTo>
                  <a:lnTo>
                    <a:pt x="791565" y="732942"/>
                  </a:lnTo>
                  <a:lnTo>
                    <a:pt x="801077" y="732942"/>
                  </a:lnTo>
                  <a:lnTo>
                    <a:pt x="813346" y="732942"/>
                  </a:lnTo>
                  <a:lnTo>
                    <a:pt x="852208" y="694080"/>
                  </a:lnTo>
                  <a:lnTo>
                    <a:pt x="984783" y="560565"/>
                  </a:lnTo>
                  <a:lnTo>
                    <a:pt x="1012240" y="534047"/>
                  </a:lnTo>
                  <a:lnTo>
                    <a:pt x="1068108" y="478180"/>
                  </a:lnTo>
                  <a:lnTo>
                    <a:pt x="1118298" y="427050"/>
                  </a:lnTo>
                  <a:lnTo>
                    <a:pt x="1251813" y="293535"/>
                  </a:lnTo>
                  <a:lnTo>
                    <a:pt x="1279271" y="267030"/>
                  </a:lnTo>
                  <a:lnTo>
                    <a:pt x="1284947" y="261340"/>
                  </a:lnTo>
                  <a:close/>
                </a:path>
                <a:path w="1896745" h="733425">
                  <a:moveTo>
                    <a:pt x="1335138" y="456412"/>
                  </a:moveTo>
                  <a:lnTo>
                    <a:pt x="1307680" y="482917"/>
                  </a:lnTo>
                  <a:lnTo>
                    <a:pt x="1257490" y="534047"/>
                  </a:lnTo>
                  <a:lnTo>
                    <a:pt x="1174165" y="616432"/>
                  </a:lnTo>
                  <a:lnTo>
                    <a:pt x="1068108" y="723430"/>
                  </a:lnTo>
                  <a:lnTo>
                    <a:pt x="1058595" y="732942"/>
                  </a:lnTo>
                  <a:lnTo>
                    <a:pt x="1068108" y="732942"/>
                  </a:lnTo>
                  <a:lnTo>
                    <a:pt x="1080147" y="732942"/>
                  </a:lnTo>
                  <a:lnTo>
                    <a:pt x="1118298" y="694080"/>
                  </a:lnTo>
                  <a:lnTo>
                    <a:pt x="1251813" y="560565"/>
                  </a:lnTo>
                  <a:lnTo>
                    <a:pt x="1279271" y="534047"/>
                  </a:lnTo>
                  <a:lnTo>
                    <a:pt x="1335138" y="478180"/>
                  </a:lnTo>
                  <a:lnTo>
                    <a:pt x="1335138" y="456412"/>
                  </a:lnTo>
                  <a:close/>
                </a:path>
                <a:path w="1896745" h="733425">
                  <a:moveTo>
                    <a:pt x="1336078" y="477240"/>
                  </a:moveTo>
                  <a:lnTo>
                    <a:pt x="1335138" y="478180"/>
                  </a:lnTo>
                  <a:lnTo>
                    <a:pt x="1336078" y="478180"/>
                  </a:lnTo>
                  <a:lnTo>
                    <a:pt x="1336078" y="477240"/>
                  </a:lnTo>
                  <a:close/>
                </a:path>
                <a:path w="1896745" h="733425">
                  <a:moveTo>
                    <a:pt x="1371117" y="308686"/>
                  </a:moveTo>
                  <a:lnTo>
                    <a:pt x="1366380" y="305854"/>
                  </a:lnTo>
                  <a:lnTo>
                    <a:pt x="1361655" y="303949"/>
                  </a:lnTo>
                  <a:lnTo>
                    <a:pt x="1356918" y="301117"/>
                  </a:lnTo>
                  <a:lnTo>
                    <a:pt x="1335138" y="322897"/>
                  </a:lnTo>
                  <a:lnTo>
                    <a:pt x="1307680" y="349402"/>
                  </a:lnTo>
                  <a:lnTo>
                    <a:pt x="1174165" y="482917"/>
                  </a:lnTo>
                  <a:lnTo>
                    <a:pt x="1123975" y="534047"/>
                  </a:lnTo>
                  <a:lnTo>
                    <a:pt x="1068108" y="589915"/>
                  </a:lnTo>
                  <a:lnTo>
                    <a:pt x="925080" y="732942"/>
                  </a:lnTo>
                  <a:lnTo>
                    <a:pt x="946251" y="732942"/>
                  </a:lnTo>
                  <a:lnTo>
                    <a:pt x="984783" y="694080"/>
                  </a:lnTo>
                  <a:lnTo>
                    <a:pt x="1068108" y="611695"/>
                  </a:lnTo>
                  <a:lnTo>
                    <a:pt x="1118298" y="560565"/>
                  </a:lnTo>
                  <a:lnTo>
                    <a:pt x="1145755" y="534047"/>
                  </a:lnTo>
                  <a:lnTo>
                    <a:pt x="1251813" y="427050"/>
                  </a:lnTo>
                  <a:lnTo>
                    <a:pt x="1335138" y="344665"/>
                  </a:lnTo>
                  <a:lnTo>
                    <a:pt x="1371117" y="308686"/>
                  </a:lnTo>
                  <a:close/>
                </a:path>
                <a:path w="1896745" h="733425">
                  <a:moveTo>
                    <a:pt x="1455394" y="357924"/>
                  </a:moveTo>
                  <a:lnTo>
                    <a:pt x="1450657" y="355092"/>
                  </a:lnTo>
                  <a:lnTo>
                    <a:pt x="1446872" y="352247"/>
                  </a:lnTo>
                  <a:lnTo>
                    <a:pt x="1442135" y="349402"/>
                  </a:lnTo>
                  <a:lnTo>
                    <a:pt x="1336078" y="455460"/>
                  </a:lnTo>
                  <a:lnTo>
                    <a:pt x="1336078" y="477240"/>
                  </a:lnTo>
                  <a:lnTo>
                    <a:pt x="1455394" y="357924"/>
                  </a:lnTo>
                  <a:close/>
                </a:path>
                <a:path w="1896745" h="733425">
                  <a:moveTo>
                    <a:pt x="1534934" y="410959"/>
                  </a:moveTo>
                  <a:lnTo>
                    <a:pt x="1530197" y="408114"/>
                  </a:lnTo>
                  <a:lnTo>
                    <a:pt x="1526413" y="405269"/>
                  </a:lnTo>
                  <a:lnTo>
                    <a:pt x="1521675" y="402437"/>
                  </a:lnTo>
                  <a:lnTo>
                    <a:pt x="1390053" y="534047"/>
                  </a:lnTo>
                  <a:lnTo>
                    <a:pt x="1391005" y="534047"/>
                  </a:lnTo>
                  <a:lnTo>
                    <a:pt x="1335138" y="589915"/>
                  </a:lnTo>
                  <a:lnTo>
                    <a:pt x="1307680" y="616432"/>
                  </a:lnTo>
                  <a:lnTo>
                    <a:pt x="1191158" y="732942"/>
                  </a:lnTo>
                  <a:lnTo>
                    <a:pt x="1213281" y="732942"/>
                  </a:lnTo>
                  <a:lnTo>
                    <a:pt x="1251813" y="694080"/>
                  </a:lnTo>
                  <a:lnTo>
                    <a:pt x="1335138" y="611695"/>
                  </a:lnTo>
                  <a:lnTo>
                    <a:pt x="1385328" y="560565"/>
                  </a:lnTo>
                  <a:lnTo>
                    <a:pt x="1412786" y="534047"/>
                  </a:lnTo>
                  <a:lnTo>
                    <a:pt x="1411833" y="534047"/>
                  </a:lnTo>
                  <a:lnTo>
                    <a:pt x="1518831" y="427050"/>
                  </a:lnTo>
                  <a:lnTo>
                    <a:pt x="1534934" y="410959"/>
                  </a:lnTo>
                  <a:close/>
                </a:path>
                <a:path w="1896745" h="733425">
                  <a:moveTo>
                    <a:pt x="1601216" y="459244"/>
                  </a:moveTo>
                  <a:lnTo>
                    <a:pt x="1600276" y="458304"/>
                  </a:lnTo>
                  <a:lnTo>
                    <a:pt x="1524520" y="534047"/>
                  </a:lnTo>
                  <a:lnTo>
                    <a:pt x="1523568" y="535000"/>
                  </a:lnTo>
                  <a:lnTo>
                    <a:pt x="1441196" y="616432"/>
                  </a:lnTo>
                  <a:lnTo>
                    <a:pt x="1335138" y="723430"/>
                  </a:lnTo>
                  <a:lnTo>
                    <a:pt x="1325283" y="732942"/>
                  </a:lnTo>
                  <a:lnTo>
                    <a:pt x="1335138" y="732942"/>
                  </a:lnTo>
                  <a:lnTo>
                    <a:pt x="1347177" y="732942"/>
                  </a:lnTo>
                  <a:lnTo>
                    <a:pt x="1385328" y="694080"/>
                  </a:lnTo>
                  <a:lnTo>
                    <a:pt x="1518831" y="560565"/>
                  </a:lnTo>
                  <a:lnTo>
                    <a:pt x="1545310" y="535000"/>
                  </a:lnTo>
                  <a:lnTo>
                    <a:pt x="1546301" y="534047"/>
                  </a:lnTo>
                  <a:lnTo>
                    <a:pt x="1601216" y="479132"/>
                  </a:lnTo>
                  <a:lnTo>
                    <a:pt x="1601216" y="459244"/>
                  </a:lnTo>
                  <a:close/>
                </a:path>
                <a:path w="1896745" h="733425">
                  <a:moveTo>
                    <a:pt x="1612582" y="467766"/>
                  </a:moveTo>
                  <a:lnTo>
                    <a:pt x="1605000" y="462089"/>
                  </a:lnTo>
                  <a:lnTo>
                    <a:pt x="1602168" y="460197"/>
                  </a:lnTo>
                  <a:lnTo>
                    <a:pt x="1602168" y="478180"/>
                  </a:lnTo>
                  <a:lnTo>
                    <a:pt x="1612582" y="467766"/>
                  </a:lnTo>
                  <a:close/>
                </a:path>
                <a:path w="1896745" h="733425">
                  <a:moveTo>
                    <a:pt x="1687385" y="525526"/>
                  </a:moveTo>
                  <a:lnTo>
                    <a:pt x="1683600" y="522693"/>
                  </a:lnTo>
                  <a:lnTo>
                    <a:pt x="1679816" y="518896"/>
                  </a:lnTo>
                  <a:lnTo>
                    <a:pt x="1675079" y="516064"/>
                  </a:lnTo>
                  <a:lnTo>
                    <a:pt x="1657083" y="534047"/>
                  </a:lnTo>
                  <a:lnTo>
                    <a:pt x="1658035" y="534047"/>
                  </a:lnTo>
                  <a:lnTo>
                    <a:pt x="1602168" y="589915"/>
                  </a:lnTo>
                  <a:lnTo>
                    <a:pt x="1574698" y="616432"/>
                  </a:lnTo>
                  <a:lnTo>
                    <a:pt x="1458188" y="732942"/>
                  </a:lnTo>
                  <a:lnTo>
                    <a:pt x="1480312" y="732942"/>
                  </a:lnTo>
                  <a:lnTo>
                    <a:pt x="1518831" y="694080"/>
                  </a:lnTo>
                  <a:lnTo>
                    <a:pt x="1602168" y="611695"/>
                  </a:lnTo>
                  <a:lnTo>
                    <a:pt x="1652346" y="560565"/>
                  </a:lnTo>
                  <a:lnTo>
                    <a:pt x="1679816" y="534047"/>
                  </a:lnTo>
                  <a:lnTo>
                    <a:pt x="1678863" y="534047"/>
                  </a:lnTo>
                  <a:lnTo>
                    <a:pt x="1687385" y="525526"/>
                  </a:lnTo>
                  <a:close/>
                </a:path>
                <a:path w="1896745" h="733425">
                  <a:moveTo>
                    <a:pt x="1759356" y="587082"/>
                  </a:moveTo>
                  <a:lnTo>
                    <a:pt x="1755559" y="583298"/>
                  </a:lnTo>
                  <a:lnTo>
                    <a:pt x="1751774" y="580453"/>
                  </a:lnTo>
                  <a:lnTo>
                    <a:pt x="1747989" y="576668"/>
                  </a:lnTo>
                  <a:lnTo>
                    <a:pt x="1601216" y="723430"/>
                  </a:lnTo>
                  <a:lnTo>
                    <a:pt x="1601216" y="724357"/>
                  </a:lnTo>
                  <a:lnTo>
                    <a:pt x="1592313" y="732942"/>
                  </a:lnTo>
                  <a:lnTo>
                    <a:pt x="1601216" y="732942"/>
                  </a:lnTo>
                  <a:lnTo>
                    <a:pt x="1602168" y="732942"/>
                  </a:lnTo>
                  <a:lnTo>
                    <a:pt x="1613484" y="732942"/>
                  </a:lnTo>
                  <a:lnTo>
                    <a:pt x="1759356" y="587082"/>
                  </a:lnTo>
                  <a:close/>
                </a:path>
                <a:path w="1896745" h="733425">
                  <a:moveTo>
                    <a:pt x="1829422" y="650519"/>
                  </a:moveTo>
                  <a:lnTo>
                    <a:pt x="1825637" y="646734"/>
                  </a:lnTo>
                  <a:lnTo>
                    <a:pt x="1821853" y="643890"/>
                  </a:lnTo>
                  <a:lnTo>
                    <a:pt x="1818055" y="640105"/>
                  </a:lnTo>
                  <a:lnTo>
                    <a:pt x="1725218" y="732942"/>
                  </a:lnTo>
                  <a:lnTo>
                    <a:pt x="1746999" y="732942"/>
                  </a:lnTo>
                  <a:lnTo>
                    <a:pt x="1829422" y="650519"/>
                  </a:lnTo>
                  <a:close/>
                </a:path>
                <a:path w="1896745" h="733425">
                  <a:moveTo>
                    <a:pt x="1869186" y="723430"/>
                  </a:moveTo>
                  <a:lnTo>
                    <a:pt x="1859343" y="732942"/>
                  </a:lnTo>
                  <a:lnTo>
                    <a:pt x="1869186" y="732942"/>
                  </a:lnTo>
                  <a:lnTo>
                    <a:pt x="1869186" y="723430"/>
                  </a:lnTo>
                  <a:close/>
                </a:path>
                <a:path w="1896745" h="733425">
                  <a:moveTo>
                    <a:pt x="1896656" y="717753"/>
                  </a:moveTo>
                  <a:lnTo>
                    <a:pt x="1889074" y="710171"/>
                  </a:lnTo>
                  <a:lnTo>
                    <a:pt x="1886242" y="706386"/>
                  </a:lnTo>
                  <a:lnTo>
                    <a:pt x="1870138" y="722490"/>
                  </a:lnTo>
                  <a:lnTo>
                    <a:pt x="1870138" y="732942"/>
                  </a:lnTo>
                  <a:lnTo>
                    <a:pt x="1881454" y="732942"/>
                  </a:lnTo>
                  <a:lnTo>
                    <a:pt x="1896656" y="717753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7" name="object 7"/>
            <p:cNvSpPr/>
            <p:nvPr/>
          </p:nvSpPr>
          <p:spPr>
            <a:xfrm>
              <a:off x="305092" y="9570148"/>
              <a:ext cx="1745614" cy="716915"/>
            </a:xfrm>
            <a:custGeom>
              <a:avLst/>
              <a:gdLst/>
              <a:ahLst/>
              <a:cxnLst/>
              <a:rect l="l" t="t" r="r" b="b"/>
              <a:pathLst>
                <a:path w="1745614" h="716915">
                  <a:moveTo>
                    <a:pt x="303999" y="435584"/>
                  </a:moveTo>
                  <a:lnTo>
                    <a:pt x="255943" y="471678"/>
                  </a:lnTo>
                  <a:lnTo>
                    <a:pt x="209308" y="508495"/>
                  </a:lnTo>
                  <a:lnTo>
                    <a:pt x="143967" y="573824"/>
                  </a:lnTo>
                  <a:lnTo>
                    <a:pt x="116509" y="600341"/>
                  </a:lnTo>
                  <a:lnTo>
                    <a:pt x="0" y="716851"/>
                  </a:lnTo>
                  <a:lnTo>
                    <a:pt x="22123" y="716851"/>
                  </a:lnTo>
                  <a:lnTo>
                    <a:pt x="60642" y="677989"/>
                  </a:lnTo>
                  <a:lnTo>
                    <a:pt x="143967" y="595604"/>
                  </a:lnTo>
                  <a:lnTo>
                    <a:pt x="194157" y="544474"/>
                  </a:lnTo>
                  <a:lnTo>
                    <a:pt x="221615" y="517956"/>
                  </a:lnTo>
                  <a:lnTo>
                    <a:pt x="303999" y="435584"/>
                  </a:lnTo>
                  <a:close/>
                </a:path>
                <a:path w="1745614" h="716915">
                  <a:moveTo>
                    <a:pt x="644880" y="228206"/>
                  </a:moveTo>
                  <a:lnTo>
                    <a:pt x="600379" y="250939"/>
                  </a:lnTo>
                  <a:lnTo>
                    <a:pt x="599427" y="251879"/>
                  </a:lnTo>
                  <a:lnTo>
                    <a:pt x="517055" y="333311"/>
                  </a:lnTo>
                  <a:lnTo>
                    <a:pt x="410997" y="440321"/>
                  </a:lnTo>
                  <a:lnTo>
                    <a:pt x="383540" y="466826"/>
                  </a:lnTo>
                  <a:lnTo>
                    <a:pt x="333349" y="517956"/>
                  </a:lnTo>
                  <a:lnTo>
                    <a:pt x="250024" y="600341"/>
                  </a:lnTo>
                  <a:lnTo>
                    <a:pt x="143967" y="707339"/>
                  </a:lnTo>
                  <a:lnTo>
                    <a:pt x="134112" y="716851"/>
                  </a:lnTo>
                  <a:lnTo>
                    <a:pt x="143967" y="716851"/>
                  </a:lnTo>
                  <a:lnTo>
                    <a:pt x="156006" y="716851"/>
                  </a:lnTo>
                  <a:lnTo>
                    <a:pt x="194157" y="677989"/>
                  </a:lnTo>
                  <a:lnTo>
                    <a:pt x="327672" y="544474"/>
                  </a:lnTo>
                  <a:lnTo>
                    <a:pt x="355130" y="517956"/>
                  </a:lnTo>
                  <a:lnTo>
                    <a:pt x="410997" y="462089"/>
                  </a:lnTo>
                  <a:lnTo>
                    <a:pt x="461187" y="410959"/>
                  </a:lnTo>
                  <a:lnTo>
                    <a:pt x="594702" y="277444"/>
                  </a:lnTo>
                  <a:lnTo>
                    <a:pt x="621182" y="251879"/>
                  </a:lnTo>
                  <a:lnTo>
                    <a:pt x="621792" y="251294"/>
                  </a:lnTo>
                  <a:lnTo>
                    <a:pt x="622160" y="250939"/>
                  </a:lnTo>
                  <a:lnTo>
                    <a:pt x="644880" y="228206"/>
                  </a:lnTo>
                  <a:close/>
                </a:path>
                <a:path w="1745614" h="716915">
                  <a:moveTo>
                    <a:pt x="879716" y="125945"/>
                  </a:moveTo>
                  <a:lnTo>
                    <a:pt x="871042" y="129349"/>
                  </a:lnTo>
                  <a:lnTo>
                    <a:pt x="853351" y="135801"/>
                  </a:lnTo>
                  <a:lnTo>
                    <a:pt x="844677" y="139204"/>
                  </a:lnTo>
                  <a:lnTo>
                    <a:pt x="784085" y="199796"/>
                  </a:lnTo>
                  <a:lnTo>
                    <a:pt x="732942" y="250939"/>
                  </a:lnTo>
                  <a:lnTo>
                    <a:pt x="733894" y="250939"/>
                  </a:lnTo>
                  <a:lnTo>
                    <a:pt x="678027" y="306806"/>
                  </a:lnTo>
                  <a:lnTo>
                    <a:pt x="650570" y="333311"/>
                  </a:lnTo>
                  <a:lnTo>
                    <a:pt x="517055" y="466826"/>
                  </a:lnTo>
                  <a:lnTo>
                    <a:pt x="466864" y="517956"/>
                  </a:lnTo>
                  <a:lnTo>
                    <a:pt x="410997" y="573824"/>
                  </a:lnTo>
                  <a:lnTo>
                    <a:pt x="383540" y="600341"/>
                  </a:lnTo>
                  <a:lnTo>
                    <a:pt x="267017" y="716851"/>
                  </a:lnTo>
                  <a:lnTo>
                    <a:pt x="289140" y="716851"/>
                  </a:lnTo>
                  <a:lnTo>
                    <a:pt x="327672" y="677989"/>
                  </a:lnTo>
                  <a:lnTo>
                    <a:pt x="410997" y="595604"/>
                  </a:lnTo>
                  <a:lnTo>
                    <a:pt x="461187" y="544474"/>
                  </a:lnTo>
                  <a:lnTo>
                    <a:pt x="488645" y="517956"/>
                  </a:lnTo>
                  <a:lnTo>
                    <a:pt x="594702" y="410959"/>
                  </a:lnTo>
                  <a:lnTo>
                    <a:pt x="678027" y="328574"/>
                  </a:lnTo>
                  <a:lnTo>
                    <a:pt x="728205" y="277444"/>
                  </a:lnTo>
                  <a:lnTo>
                    <a:pt x="754722" y="250939"/>
                  </a:lnTo>
                  <a:lnTo>
                    <a:pt x="879716" y="125945"/>
                  </a:lnTo>
                  <a:close/>
                </a:path>
                <a:path w="1745614" h="716915">
                  <a:moveTo>
                    <a:pt x="1074775" y="64389"/>
                  </a:moveTo>
                  <a:lnTo>
                    <a:pt x="1045425" y="72910"/>
                  </a:lnTo>
                  <a:lnTo>
                    <a:pt x="944105" y="173291"/>
                  </a:lnTo>
                  <a:lnTo>
                    <a:pt x="917587" y="199796"/>
                  </a:lnTo>
                  <a:lnTo>
                    <a:pt x="867410" y="250939"/>
                  </a:lnTo>
                  <a:lnTo>
                    <a:pt x="784085" y="333311"/>
                  </a:lnTo>
                  <a:lnTo>
                    <a:pt x="678027" y="440321"/>
                  </a:lnTo>
                  <a:lnTo>
                    <a:pt x="650570" y="466826"/>
                  </a:lnTo>
                  <a:lnTo>
                    <a:pt x="600379" y="517956"/>
                  </a:lnTo>
                  <a:lnTo>
                    <a:pt x="517055" y="600341"/>
                  </a:lnTo>
                  <a:lnTo>
                    <a:pt x="410997" y="707339"/>
                  </a:lnTo>
                  <a:lnTo>
                    <a:pt x="401142" y="716851"/>
                  </a:lnTo>
                  <a:lnTo>
                    <a:pt x="410997" y="716851"/>
                  </a:lnTo>
                  <a:lnTo>
                    <a:pt x="423037" y="716851"/>
                  </a:lnTo>
                  <a:lnTo>
                    <a:pt x="461187" y="677989"/>
                  </a:lnTo>
                  <a:lnTo>
                    <a:pt x="594702" y="544474"/>
                  </a:lnTo>
                  <a:lnTo>
                    <a:pt x="622160" y="517956"/>
                  </a:lnTo>
                  <a:lnTo>
                    <a:pt x="678027" y="462089"/>
                  </a:lnTo>
                  <a:lnTo>
                    <a:pt x="728205" y="410959"/>
                  </a:lnTo>
                  <a:lnTo>
                    <a:pt x="888238" y="250939"/>
                  </a:lnTo>
                  <a:lnTo>
                    <a:pt x="944105" y="195072"/>
                  </a:lnTo>
                  <a:lnTo>
                    <a:pt x="1074775" y="64389"/>
                  </a:lnTo>
                  <a:close/>
                </a:path>
                <a:path w="1745614" h="716915">
                  <a:moveTo>
                    <a:pt x="1247114" y="25565"/>
                  </a:moveTo>
                  <a:lnTo>
                    <a:pt x="1240574" y="26974"/>
                  </a:lnTo>
                  <a:lnTo>
                    <a:pt x="1233855" y="28295"/>
                  </a:lnTo>
                  <a:lnTo>
                    <a:pt x="1227137" y="29425"/>
                  </a:lnTo>
                  <a:lnTo>
                    <a:pt x="1220609" y="30302"/>
                  </a:lnTo>
                  <a:lnTo>
                    <a:pt x="1211135" y="39776"/>
                  </a:lnTo>
                  <a:lnTo>
                    <a:pt x="999972" y="250939"/>
                  </a:lnTo>
                  <a:lnTo>
                    <a:pt x="944105" y="306806"/>
                  </a:lnTo>
                  <a:lnTo>
                    <a:pt x="784085" y="466826"/>
                  </a:lnTo>
                  <a:lnTo>
                    <a:pt x="733894" y="517956"/>
                  </a:lnTo>
                  <a:lnTo>
                    <a:pt x="678027" y="573824"/>
                  </a:lnTo>
                  <a:lnTo>
                    <a:pt x="650570" y="600341"/>
                  </a:lnTo>
                  <a:lnTo>
                    <a:pt x="534047" y="716851"/>
                  </a:lnTo>
                  <a:lnTo>
                    <a:pt x="556171" y="716851"/>
                  </a:lnTo>
                  <a:lnTo>
                    <a:pt x="594702" y="677989"/>
                  </a:lnTo>
                  <a:lnTo>
                    <a:pt x="678027" y="595604"/>
                  </a:lnTo>
                  <a:lnTo>
                    <a:pt x="728205" y="544474"/>
                  </a:lnTo>
                  <a:lnTo>
                    <a:pt x="754722" y="517956"/>
                  </a:lnTo>
                  <a:lnTo>
                    <a:pt x="861720" y="410959"/>
                  </a:lnTo>
                  <a:lnTo>
                    <a:pt x="944105" y="328574"/>
                  </a:lnTo>
                  <a:lnTo>
                    <a:pt x="1021753" y="250939"/>
                  </a:lnTo>
                  <a:lnTo>
                    <a:pt x="1128750" y="143929"/>
                  </a:lnTo>
                  <a:lnTo>
                    <a:pt x="1211135" y="61556"/>
                  </a:lnTo>
                  <a:lnTo>
                    <a:pt x="1247114" y="25565"/>
                  </a:lnTo>
                  <a:close/>
                </a:path>
                <a:path w="1745614" h="716915">
                  <a:moveTo>
                    <a:pt x="1406194" y="0"/>
                  </a:moveTo>
                  <a:lnTo>
                    <a:pt x="1381582" y="2844"/>
                  </a:lnTo>
                  <a:lnTo>
                    <a:pt x="1211135" y="173291"/>
                  </a:lnTo>
                  <a:lnTo>
                    <a:pt x="1133487" y="250939"/>
                  </a:lnTo>
                  <a:lnTo>
                    <a:pt x="944105" y="440321"/>
                  </a:lnTo>
                  <a:lnTo>
                    <a:pt x="917587" y="466826"/>
                  </a:lnTo>
                  <a:lnTo>
                    <a:pt x="867410" y="517956"/>
                  </a:lnTo>
                  <a:lnTo>
                    <a:pt x="784085" y="600341"/>
                  </a:lnTo>
                  <a:lnTo>
                    <a:pt x="678027" y="707339"/>
                  </a:lnTo>
                  <a:lnTo>
                    <a:pt x="668172" y="716851"/>
                  </a:lnTo>
                  <a:lnTo>
                    <a:pt x="678027" y="716851"/>
                  </a:lnTo>
                  <a:lnTo>
                    <a:pt x="690067" y="716851"/>
                  </a:lnTo>
                  <a:lnTo>
                    <a:pt x="728205" y="677989"/>
                  </a:lnTo>
                  <a:lnTo>
                    <a:pt x="888238" y="517956"/>
                  </a:lnTo>
                  <a:lnTo>
                    <a:pt x="944105" y="462089"/>
                  </a:lnTo>
                  <a:lnTo>
                    <a:pt x="1155268" y="250939"/>
                  </a:lnTo>
                  <a:lnTo>
                    <a:pt x="1211135" y="195072"/>
                  </a:lnTo>
                  <a:lnTo>
                    <a:pt x="1406194" y="0"/>
                  </a:lnTo>
                  <a:close/>
                </a:path>
                <a:path w="1745614" h="716915">
                  <a:moveTo>
                    <a:pt x="1478165" y="440321"/>
                  </a:moveTo>
                  <a:lnTo>
                    <a:pt x="1400517" y="517956"/>
                  </a:lnTo>
                  <a:lnTo>
                    <a:pt x="1211135" y="707339"/>
                  </a:lnTo>
                  <a:lnTo>
                    <a:pt x="1201623" y="716851"/>
                  </a:lnTo>
                  <a:lnTo>
                    <a:pt x="1211135" y="716851"/>
                  </a:lnTo>
                  <a:lnTo>
                    <a:pt x="1223403" y="716851"/>
                  </a:lnTo>
                  <a:lnTo>
                    <a:pt x="1422298" y="517956"/>
                  </a:lnTo>
                  <a:lnTo>
                    <a:pt x="1478165" y="462089"/>
                  </a:lnTo>
                  <a:lnTo>
                    <a:pt x="1478165" y="440321"/>
                  </a:lnTo>
                  <a:close/>
                </a:path>
                <a:path w="1745614" h="716915">
                  <a:moveTo>
                    <a:pt x="1478165" y="306806"/>
                  </a:moveTo>
                  <a:lnTo>
                    <a:pt x="1267002" y="517956"/>
                  </a:lnTo>
                  <a:lnTo>
                    <a:pt x="1211135" y="573824"/>
                  </a:lnTo>
                  <a:lnTo>
                    <a:pt x="1068108" y="716851"/>
                  </a:lnTo>
                  <a:lnTo>
                    <a:pt x="1089888" y="716851"/>
                  </a:lnTo>
                  <a:lnTo>
                    <a:pt x="1211135" y="595604"/>
                  </a:lnTo>
                  <a:lnTo>
                    <a:pt x="1288783" y="517956"/>
                  </a:lnTo>
                  <a:lnTo>
                    <a:pt x="1395780" y="410959"/>
                  </a:lnTo>
                  <a:lnTo>
                    <a:pt x="1478165" y="328574"/>
                  </a:lnTo>
                  <a:lnTo>
                    <a:pt x="1478165" y="306806"/>
                  </a:lnTo>
                  <a:close/>
                </a:path>
                <a:path w="1745614" h="716915">
                  <a:moveTo>
                    <a:pt x="1478165" y="173291"/>
                  </a:moveTo>
                  <a:lnTo>
                    <a:pt x="1400517" y="250939"/>
                  </a:lnTo>
                  <a:lnTo>
                    <a:pt x="1211135" y="440321"/>
                  </a:lnTo>
                  <a:lnTo>
                    <a:pt x="1133487" y="517956"/>
                  </a:lnTo>
                  <a:lnTo>
                    <a:pt x="944105" y="707339"/>
                  </a:lnTo>
                  <a:lnTo>
                    <a:pt x="934593" y="716851"/>
                  </a:lnTo>
                  <a:lnTo>
                    <a:pt x="944105" y="716851"/>
                  </a:lnTo>
                  <a:lnTo>
                    <a:pt x="956373" y="716851"/>
                  </a:lnTo>
                  <a:lnTo>
                    <a:pt x="1155268" y="517956"/>
                  </a:lnTo>
                  <a:lnTo>
                    <a:pt x="1211135" y="462089"/>
                  </a:lnTo>
                  <a:lnTo>
                    <a:pt x="1422298" y="250939"/>
                  </a:lnTo>
                  <a:lnTo>
                    <a:pt x="1478165" y="195072"/>
                  </a:lnTo>
                  <a:lnTo>
                    <a:pt x="1478165" y="173291"/>
                  </a:lnTo>
                  <a:close/>
                </a:path>
                <a:path w="1745614" h="716915">
                  <a:moveTo>
                    <a:pt x="1478165" y="39776"/>
                  </a:moveTo>
                  <a:lnTo>
                    <a:pt x="1267002" y="250939"/>
                  </a:lnTo>
                  <a:lnTo>
                    <a:pt x="1211135" y="306806"/>
                  </a:lnTo>
                  <a:lnTo>
                    <a:pt x="999972" y="517956"/>
                  </a:lnTo>
                  <a:lnTo>
                    <a:pt x="944105" y="573824"/>
                  </a:lnTo>
                  <a:lnTo>
                    <a:pt x="801077" y="716851"/>
                  </a:lnTo>
                  <a:lnTo>
                    <a:pt x="822858" y="716851"/>
                  </a:lnTo>
                  <a:lnTo>
                    <a:pt x="944105" y="595604"/>
                  </a:lnTo>
                  <a:lnTo>
                    <a:pt x="1021753" y="517956"/>
                  </a:lnTo>
                  <a:lnTo>
                    <a:pt x="1211135" y="328574"/>
                  </a:lnTo>
                  <a:lnTo>
                    <a:pt x="1288783" y="250939"/>
                  </a:lnTo>
                  <a:lnTo>
                    <a:pt x="1478165" y="61556"/>
                  </a:lnTo>
                  <a:lnTo>
                    <a:pt x="1478165" y="39776"/>
                  </a:lnTo>
                  <a:close/>
                </a:path>
                <a:path w="1745614" h="716915">
                  <a:moveTo>
                    <a:pt x="1555813" y="517956"/>
                  </a:moveTo>
                  <a:lnTo>
                    <a:pt x="1534033" y="517956"/>
                  </a:lnTo>
                  <a:lnTo>
                    <a:pt x="1478165" y="573824"/>
                  </a:lnTo>
                  <a:lnTo>
                    <a:pt x="1335138" y="716851"/>
                  </a:lnTo>
                  <a:lnTo>
                    <a:pt x="1356918" y="716851"/>
                  </a:lnTo>
                  <a:lnTo>
                    <a:pt x="1478165" y="595604"/>
                  </a:lnTo>
                  <a:lnTo>
                    <a:pt x="1555813" y="517956"/>
                  </a:lnTo>
                  <a:close/>
                </a:path>
                <a:path w="1745614" h="716915">
                  <a:moveTo>
                    <a:pt x="1689328" y="517956"/>
                  </a:moveTo>
                  <a:lnTo>
                    <a:pt x="1667548" y="517956"/>
                  </a:lnTo>
                  <a:lnTo>
                    <a:pt x="1478165" y="707339"/>
                  </a:lnTo>
                  <a:lnTo>
                    <a:pt x="1468653" y="716851"/>
                  </a:lnTo>
                  <a:lnTo>
                    <a:pt x="1478165" y="716851"/>
                  </a:lnTo>
                  <a:lnTo>
                    <a:pt x="1490421" y="716851"/>
                  </a:lnTo>
                  <a:lnTo>
                    <a:pt x="1689328" y="517956"/>
                  </a:lnTo>
                  <a:close/>
                </a:path>
                <a:path w="1745614" h="716915">
                  <a:moveTo>
                    <a:pt x="1745195" y="707339"/>
                  </a:moveTo>
                  <a:lnTo>
                    <a:pt x="1735670" y="716851"/>
                  </a:lnTo>
                  <a:lnTo>
                    <a:pt x="1745195" y="716851"/>
                  </a:lnTo>
                  <a:lnTo>
                    <a:pt x="1745195" y="707339"/>
                  </a:lnTo>
                  <a:close/>
                </a:path>
                <a:path w="1745614" h="716915">
                  <a:moveTo>
                    <a:pt x="1745195" y="573824"/>
                  </a:moveTo>
                  <a:lnTo>
                    <a:pt x="1602155" y="716851"/>
                  </a:lnTo>
                  <a:lnTo>
                    <a:pt x="1623936" y="716851"/>
                  </a:lnTo>
                  <a:lnTo>
                    <a:pt x="1745195" y="595604"/>
                  </a:lnTo>
                  <a:lnTo>
                    <a:pt x="1745195" y="573824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060146"/>
              <a:ext cx="1343025" cy="1227455"/>
            </a:xfrm>
            <a:custGeom>
              <a:avLst/>
              <a:gdLst/>
              <a:ahLst/>
              <a:cxnLst/>
              <a:rect l="l" t="t" r="r" b="b"/>
              <a:pathLst>
                <a:path w="1343025" h="1227454">
                  <a:moveTo>
                    <a:pt x="1342957" y="1226852"/>
                  </a:moveTo>
                  <a:lnTo>
                    <a:pt x="0" y="1226852"/>
                  </a:lnTo>
                  <a:lnTo>
                    <a:pt x="0" y="393"/>
                  </a:lnTo>
                  <a:lnTo>
                    <a:pt x="21899" y="0"/>
                  </a:lnTo>
                  <a:lnTo>
                    <a:pt x="70460" y="873"/>
                  </a:lnTo>
                  <a:lnTo>
                    <a:pt x="118582" y="3474"/>
                  </a:lnTo>
                  <a:lnTo>
                    <a:pt x="166232" y="7772"/>
                  </a:lnTo>
                  <a:lnTo>
                    <a:pt x="213383" y="13738"/>
                  </a:lnTo>
                  <a:lnTo>
                    <a:pt x="260003" y="21341"/>
                  </a:lnTo>
                  <a:lnTo>
                    <a:pt x="306064" y="30552"/>
                  </a:lnTo>
                  <a:lnTo>
                    <a:pt x="351534" y="41340"/>
                  </a:lnTo>
                  <a:lnTo>
                    <a:pt x="396384" y="53676"/>
                  </a:lnTo>
                  <a:lnTo>
                    <a:pt x="440585" y="67530"/>
                  </a:lnTo>
                  <a:lnTo>
                    <a:pt x="484106" y="82872"/>
                  </a:lnTo>
                  <a:lnTo>
                    <a:pt x="526917" y="99671"/>
                  </a:lnTo>
                  <a:lnTo>
                    <a:pt x="568989" y="117899"/>
                  </a:lnTo>
                  <a:lnTo>
                    <a:pt x="610290" y="137525"/>
                  </a:lnTo>
                  <a:lnTo>
                    <a:pt x="650793" y="158518"/>
                  </a:lnTo>
                  <a:lnTo>
                    <a:pt x="690466" y="180850"/>
                  </a:lnTo>
                  <a:lnTo>
                    <a:pt x="729280" y="204491"/>
                  </a:lnTo>
                  <a:lnTo>
                    <a:pt x="767204" y="229409"/>
                  </a:lnTo>
                  <a:lnTo>
                    <a:pt x="804209" y="255576"/>
                  </a:lnTo>
                  <a:lnTo>
                    <a:pt x="840265" y="282962"/>
                  </a:lnTo>
                  <a:lnTo>
                    <a:pt x="875342" y="311536"/>
                  </a:lnTo>
                  <a:lnTo>
                    <a:pt x="909410" y="341269"/>
                  </a:lnTo>
                  <a:lnTo>
                    <a:pt x="942439" y="372130"/>
                  </a:lnTo>
                  <a:lnTo>
                    <a:pt x="974400" y="404091"/>
                  </a:lnTo>
                  <a:lnTo>
                    <a:pt x="1005261" y="437120"/>
                  </a:lnTo>
                  <a:lnTo>
                    <a:pt x="1034994" y="471188"/>
                  </a:lnTo>
                  <a:lnTo>
                    <a:pt x="1063568" y="506265"/>
                  </a:lnTo>
                  <a:lnTo>
                    <a:pt x="1090953" y="542321"/>
                  </a:lnTo>
                  <a:lnTo>
                    <a:pt x="1117121" y="579326"/>
                  </a:lnTo>
                  <a:lnTo>
                    <a:pt x="1142039" y="617250"/>
                  </a:lnTo>
                  <a:lnTo>
                    <a:pt x="1165679" y="656064"/>
                  </a:lnTo>
                  <a:lnTo>
                    <a:pt x="1188012" y="695737"/>
                  </a:lnTo>
                  <a:lnTo>
                    <a:pt x="1209005" y="736239"/>
                  </a:lnTo>
                  <a:lnTo>
                    <a:pt x="1228631" y="777541"/>
                  </a:lnTo>
                  <a:lnTo>
                    <a:pt x="1246859" y="819613"/>
                  </a:lnTo>
                  <a:lnTo>
                    <a:pt x="1263658" y="862424"/>
                  </a:lnTo>
                  <a:lnTo>
                    <a:pt x="1279000" y="905945"/>
                  </a:lnTo>
                  <a:lnTo>
                    <a:pt x="1292854" y="950145"/>
                  </a:lnTo>
                  <a:lnTo>
                    <a:pt x="1305190" y="994996"/>
                  </a:lnTo>
                  <a:lnTo>
                    <a:pt x="1315978" y="1040466"/>
                  </a:lnTo>
                  <a:lnTo>
                    <a:pt x="1325189" y="1086527"/>
                  </a:lnTo>
                  <a:lnTo>
                    <a:pt x="1332792" y="1133147"/>
                  </a:lnTo>
                  <a:lnTo>
                    <a:pt x="1338758" y="1180297"/>
                  </a:lnTo>
                  <a:lnTo>
                    <a:pt x="1342957" y="1226852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4851" y="857251"/>
            <a:ext cx="3719148" cy="92397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1401" y="1646325"/>
            <a:ext cx="3571583" cy="1859483"/>
          </a:xfrm>
          <a:prstGeom prst="rect">
            <a:avLst/>
          </a:prstGeom>
          <a:solidFill>
            <a:srgbClr val="8BC249">
              <a:alpha val="14999"/>
            </a:srgb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08590">
              <a:lnSpc>
                <a:spcPts val="1800"/>
              </a:lnSpc>
              <a:spcBef>
                <a:spcPts val="100"/>
              </a:spcBef>
            </a:pP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CNR-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IBE</a:t>
            </a:r>
            <a:r>
              <a:rPr sz="1500" spc="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(altre</a:t>
            </a:r>
            <a:r>
              <a:rPr sz="1500" spc="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sedi)</a:t>
            </a:r>
            <a:endParaRPr sz="1500" dirty="0">
              <a:latin typeface="HelveticaNeueLT Std" panose="020B0604020202020204" pitchFamily="34" charset="0"/>
              <a:cs typeface="Lato"/>
            </a:endParaRPr>
          </a:p>
          <a:p>
            <a:pPr marL="108590" marR="624236">
              <a:lnSpc>
                <a:spcPts val="1800"/>
              </a:lnSpc>
            </a:pP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CNR-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IBE</a:t>
            </a:r>
            <a:r>
              <a:rPr sz="1500" spc="2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Osservatorio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Siccità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endParaRPr lang="it-IT" sz="1500" spc="-5" dirty="0">
              <a:solidFill>
                <a:srgbClr val="040405"/>
              </a:solidFill>
              <a:latin typeface="HelveticaNeueLT Std" panose="020B0604020202020204" pitchFamily="34" charset="0"/>
              <a:cs typeface="Lato"/>
            </a:endParaRPr>
          </a:p>
          <a:p>
            <a:pPr marL="108590" marR="624236">
              <a:lnSpc>
                <a:spcPts val="1800"/>
              </a:lnSpc>
            </a:pP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CNR-</a:t>
            </a: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IPSP</a:t>
            </a:r>
            <a:endParaRPr sz="1500" dirty="0">
              <a:latin typeface="HelveticaNeueLT Std" panose="020B0604020202020204" pitchFamily="34" charset="0"/>
              <a:cs typeface="Lato"/>
            </a:endParaRPr>
          </a:p>
          <a:p>
            <a:pPr marL="108590" marR="2109575">
              <a:lnSpc>
                <a:spcPts val="1800"/>
              </a:lnSpc>
            </a:pP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CNR-IRCRES CNR-</a:t>
            </a: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IRET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CNR-</a:t>
            </a: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ISAC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CNR-ISAFOM CNR-</a:t>
            </a: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ISPC</a:t>
            </a:r>
            <a:endParaRPr sz="1500" dirty="0">
              <a:latin typeface="HelveticaNeueLT Std" panose="020B0604020202020204" pitchFamily="34" charset="0"/>
              <a:cs typeface="La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7372" y="1512136"/>
            <a:ext cx="4348466" cy="2376613"/>
          </a:xfrm>
          <a:prstGeom prst="rect">
            <a:avLst/>
          </a:prstGeom>
          <a:solidFill>
            <a:srgbClr val="FF904D">
              <a:alpha val="14999"/>
            </a:srgbClr>
          </a:solidFill>
        </p:spPr>
        <p:txBody>
          <a:bodyPr vert="horz" wrap="square" lIns="0" tIns="67628" rIns="0" bIns="0" rtlCol="0">
            <a:spAutoFit/>
          </a:bodyPr>
          <a:lstStyle/>
          <a:p>
            <a:pPr marL="108590" marR="216863">
              <a:lnSpc>
                <a:spcPts val="1800"/>
              </a:lnSpc>
              <a:spcBef>
                <a:spcPts val="533"/>
              </a:spcBef>
            </a:pP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UniBo</a:t>
            </a:r>
            <a:r>
              <a:rPr sz="1500" spc="8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One-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Health</a:t>
            </a:r>
            <a:r>
              <a:rPr sz="1500" spc="8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2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Artificial-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intelligence</a:t>
            </a:r>
            <a:r>
              <a:rPr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(OHAI) </a:t>
            </a:r>
            <a:r>
              <a:rPr sz="1500" spc="-5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UniBz</a:t>
            </a:r>
            <a:endParaRPr sz="1500" dirty="0">
              <a:latin typeface="HelveticaNeueLT Std" panose="020B0604020202020204" pitchFamily="34" charset="0"/>
              <a:cs typeface="Lato"/>
            </a:endParaRPr>
          </a:p>
          <a:p>
            <a:pPr marL="108590" marR="2453128">
              <a:lnSpc>
                <a:spcPts val="1800"/>
              </a:lnSpc>
            </a:pP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UniFi </a:t>
            </a:r>
            <a:endParaRPr lang="it-IT" sz="1500" spc="-5" dirty="0">
              <a:solidFill>
                <a:srgbClr val="040405"/>
              </a:solidFill>
              <a:latin typeface="HelveticaNeueLT Std" panose="020B0604020202020204" pitchFamily="34" charset="0"/>
              <a:cs typeface="Lato"/>
            </a:endParaRPr>
          </a:p>
          <a:p>
            <a:pPr marL="108590" marR="2453128">
              <a:lnSpc>
                <a:spcPts val="1800"/>
              </a:lnSpc>
            </a:pPr>
            <a:r>
              <a:rPr sz="1500" spc="-5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UniMol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endParaRPr lang="it-IT" sz="1500" spc="-5" dirty="0">
              <a:solidFill>
                <a:srgbClr val="040405"/>
              </a:solidFill>
              <a:latin typeface="HelveticaNeueLT Std" panose="020B0604020202020204" pitchFamily="34" charset="0"/>
              <a:cs typeface="Lato"/>
            </a:endParaRPr>
          </a:p>
          <a:p>
            <a:pPr marL="108590" marR="2453128">
              <a:lnSpc>
                <a:spcPts val="1800"/>
              </a:lnSpc>
            </a:pPr>
            <a:r>
              <a:rPr sz="1500" spc="-5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UniPd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endParaRPr lang="it-IT" sz="1500" spc="-5" dirty="0">
              <a:solidFill>
                <a:srgbClr val="040405"/>
              </a:solidFill>
              <a:latin typeface="HelveticaNeueLT Std" panose="020B0604020202020204" pitchFamily="34" charset="0"/>
              <a:cs typeface="Lato"/>
            </a:endParaRPr>
          </a:p>
          <a:p>
            <a:pPr marL="108590" marR="2453128">
              <a:lnSpc>
                <a:spcPts val="1800"/>
              </a:lnSpc>
            </a:pPr>
            <a:r>
              <a:rPr sz="1500" spc="-5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UniTus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UnivAQ</a:t>
            </a:r>
            <a:endParaRPr sz="1500" dirty="0">
              <a:latin typeface="HelveticaNeueLT Std" panose="020B0604020202020204" pitchFamily="34" charset="0"/>
              <a:cs typeface="Lato"/>
            </a:endParaRPr>
          </a:p>
          <a:p>
            <a:pPr marL="108590" marR="1029069">
              <a:lnSpc>
                <a:spcPts val="1800"/>
              </a:lnSpc>
            </a:pPr>
            <a:r>
              <a:rPr sz="1500" spc="-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Università</a:t>
            </a:r>
            <a:r>
              <a:rPr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di</a:t>
            </a:r>
            <a:r>
              <a:rPr sz="1500" spc="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Chieti</a:t>
            </a:r>
            <a:r>
              <a:rPr sz="1500" spc="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e</a:t>
            </a:r>
            <a:r>
              <a:rPr lang="it-IT" sz="1500" spc="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Pescara </a:t>
            </a:r>
            <a:endParaRPr lang="it-IT" sz="1500" spc="-5" dirty="0">
              <a:solidFill>
                <a:srgbClr val="040405"/>
              </a:solidFill>
              <a:latin typeface="HelveticaNeueLT Std" panose="020B0604020202020204" pitchFamily="34" charset="0"/>
              <a:cs typeface="Lato"/>
            </a:endParaRPr>
          </a:p>
          <a:p>
            <a:pPr marL="108590" marR="1029069">
              <a:lnSpc>
                <a:spcPts val="1800"/>
              </a:lnSpc>
            </a:pPr>
            <a:r>
              <a:rPr sz="1500" spc="-10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Università</a:t>
            </a:r>
            <a:r>
              <a:rPr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di</a:t>
            </a:r>
            <a:r>
              <a:rPr sz="1500" spc="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Roma</a:t>
            </a:r>
            <a:r>
              <a:rPr sz="1500" spc="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La</a:t>
            </a:r>
            <a:r>
              <a:rPr lang="it-IT"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Sapienza </a:t>
            </a:r>
            <a:endParaRPr lang="it-IT" sz="1500" spc="-5" dirty="0">
              <a:solidFill>
                <a:srgbClr val="040405"/>
              </a:solidFill>
              <a:latin typeface="HelveticaNeueLT Std" panose="020B0604020202020204" pitchFamily="34" charset="0"/>
              <a:cs typeface="Lato"/>
            </a:endParaRPr>
          </a:p>
          <a:p>
            <a:pPr marL="108590" marR="1029069">
              <a:lnSpc>
                <a:spcPts val="1800"/>
              </a:lnSpc>
            </a:pPr>
            <a:r>
              <a:rPr sz="1500" spc="-15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UniCalabria</a:t>
            </a:r>
            <a:r>
              <a:rPr sz="1500" spc="2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-</a:t>
            </a:r>
            <a:r>
              <a:rPr sz="1500" spc="2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DIBEST</a:t>
            </a:r>
            <a:r>
              <a:rPr sz="1500" spc="2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(Rende,</a:t>
            </a:r>
            <a:r>
              <a:rPr sz="1500" spc="2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CS) </a:t>
            </a:r>
            <a:endParaRPr lang="it-IT" sz="1500" spc="-13" dirty="0">
              <a:solidFill>
                <a:srgbClr val="040405"/>
              </a:solidFill>
              <a:latin typeface="HelveticaNeueLT Std" panose="020B0604020202020204" pitchFamily="34" charset="0"/>
              <a:cs typeface="Lato"/>
            </a:endParaRPr>
          </a:p>
          <a:p>
            <a:pPr marL="108590" marR="1029069">
              <a:lnSpc>
                <a:spcPts val="1800"/>
              </a:lnSpc>
            </a:pPr>
            <a:r>
              <a:rPr sz="1500" dirty="0" err="1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UniGe</a:t>
            </a:r>
            <a:r>
              <a:rPr sz="1500" spc="3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-</a:t>
            </a:r>
            <a:r>
              <a:rPr sz="1500" spc="38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DISTAV</a:t>
            </a:r>
            <a:endParaRPr sz="1500" dirty="0">
              <a:latin typeface="HelveticaNeueLT Std" panose="020B0604020202020204" pitchFamily="34" charset="0"/>
              <a:cs typeface="La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401" y="3741235"/>
            <a:ext cx="3859220" cy="1616468"/>
          </a:xfrm>
          <a:prstGeom prst="rect">
            <a:avLst/>
          </a:prstGeom>
          <a:solidFill>
            <a:srgbClr val="DFE8F0">
              <a:alpha val="38999"/>
            </a:srgbClr>
          </a:solidFill>
        </p:spPr>
        <p:txBody>
          <a:bodyPr vert="horz" wrap="square" lIns="0" tIns="635" rIns="0" bIns="0" rtlCol="0">
            <a:spAutoFit/>
          </a:bodyPr>
          <a:lstStyle>
            <a:defPPr>
              <a:defRPr lang="en-US"/>
            </a:defPPr>
            <a:lvl1pPr>
              <a:spcBef>
                <a:spcPts val="7"/>
              </a:spcBef>
              <a:defRPr sz="2000">
                <a:latin typeface="HelveticaNeueLT Std" panose="020B0604020202020204" pitchFamily="34" charset="0"/>
                <a:cs typeface="Times New Roman"/>
              </a:defRPr>
            </a:lvl1pPr>
          </a:lstStyle>
          <a:p>
            <a:pPr>
              <a:lnSpc>
                <a:spcPts val="1800"/>
              </a:lnSpc>
            </a:pPr>
            <a:r>
              <a:rPr sz="1500" dirty="0"/>
              <a:t>Dipartimento di Protezione Civile Nazionale</a:t>
            </a:r>
          </a:p>
          <a:p>
            <a:pPr>
              <a:lnSpc>
                <a:spcPts val="1800"/>
              </a:lnSpc>
            </a:pPr>
            <a:r>
              <a:rPr sz="1500" dirty="0"/>
              <a:t>Ministero dell’Ambiente e della Sicurezza Energetica (MASE-PNM) </a:t>
            </a:r>
            <a:endParaRPr lang="it-IT" sz="1500" dirty="0"/>
          </a:p>
          <a:p>
            <a:pPr>
              <a:lnSpc>
                <a:spcPts val="1800"/>
              </a:lnSpc>
            </a:pPr>
            <a:r>
              <a:rPr sz="1500" dirty="0"/>
              <a:t>MUSE (Trento, TN)</a:t>
            </a:r>
          </a:p>
          <a:p>
            <a:pPr>
              <a:lnSpc>
                <a:spcPts val="1800"/>
              </a:lnSpc>
            </a:pPr>
            <a:r>
              <a:rPr sz="1500" dirty="0"/>
              <a:t>AIAM</a:t>
            </a:r>
            <a:r>
              <a:rPr lang="it-IT" sz="1500" dirty="0"/>
              <a:t>,</a:t>
            </a:r>
            <a:r>
              <a:rPr sz="1500" dirty="0"/>
              <a:t> ASI</a:t>
            </a:r>
            <a:r>
              <a:rPr lang="it-IT" sz="1500" dirty="0"/>
              <a:t>,</a:t>
            </a:r>
            <a:r>
              <a:rPr sz="1500" dirty="0"/>
              <a:t> CAI</a:t>
            </a:r>
            <a:r>
              <a:rPr lang="it-IT" sz="1500" dirty="0"/>
              <a:t>,</a:t>
            </a:r>
            <a:r>
              <a:rPr sz="1500" dirty="0"/>
              <a:t> CREA</a:t>
            </a:r>
            <a:r>
              <a:rPr lang="it-IT" sz="1500" dirty="0"/>
              <a:t>,</a:t>
            </a:r>
            <a:r>
              <a:rPr sz="1500" dirty="0"/>
              <a:t> ENI</a:t>
            </a:r>
            <a:r>
              <a:rPr lang="it-IT" sz="1500" dirty="0"/>
              <a:t>,</a:t>
            </a:r>
            <a:endParaRPr sz="1500" dirty="0"/>
          </a:p>
          <a:p>
            <a:pPr>
              <a:lnSpc>
                <a:spcPts val="1800"/>
              </a:lnSpc>
            </a:pPr>
            <a:r>
              <a:rPr sz="1500" dirty="0"/>
              <a:t>Fondazione MACH</a:t>
            </a:r>
          </a:p>
          <a:p>
            <a:pPr>
              <a:lnSpc>
                <a:spcPts val="1800"/>
              </a:lnSpc>
            </a:pPr>
            <a:r>
              <a:rPr sz="1500" dirty="0"/>
              <a:t>Tenuta Presidenziale di Castelporziano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62439" y="4022895"/>
            <a:ext cx="3859220" cy="1485150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97478"/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EUMETCAL</a:t>
            </a:r>
            <a:endParaRPr sz="1500" dirty="0">
              <a:latin typeface="HelveticaNeueLT Std" panose="020B0604020202020204" pitchFamily="34" charset="0"/>
              <a:cs typeface="Lato"/>
            </a:endParaRPr>
          </a:p>
          <a:p>
            <a:pPr marL="97478" marR="531521">
              <a:lnSpc>
                <a:spcPts val="1800"/>
              </a:lnSpc>
            </a:pP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Univ.</a:t>
            </a:r>
            <a:r>
              <a:rPr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Claude</a:t>
            </a:r>
            <a:r>
              <a:rPr sz="1500" spc="8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Bernard,</a:t>
            </a:r>
            <a:r>
              <a:rPr lang="it-IT"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Lyon</a:t>
            </a:r>
            <a:r>
              <a:rPr lang="it-IT"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(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France</a:t>
            </a:r>
            <a:r>
              <a:rPr lang="it-IT"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)</a:t>
            </a:r>
          </a:p>
          <a:p>
            <a:pPr marL="97478" marR="531521">
              <a:lnSpc>
                <a:spcPts val="1800"/>
              </a:lnSpc>
            </a:pPr>
            <a:r>
              <a:rPr sz="1500" spc="-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CSU</a:t>
            </a:r>
            <a:r>
              <a:rPr lang="it-IT" sz="1500" spc="-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(USA)</a:t>
            </a:r>
            <a:endParaRPr sz="1500" dirty="0">
              <a:latin typeface="HelveticaNeueLT Std" panose="020B0604020202020204" pitchFamily="34" charset="0"/>
              <a:cs typeface="Lato"/>
            </a:endParaRPr>
          </a:p>
          <a:p>
            <a:pPr marL="97478" marR="2566481">
              <a:lnSpc>
                <a:spcPct val="115599"/>
              </a:lnSpc>
            </a:pPr>
            <a:r>
              <a:rPr sz="1500" spc="-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NIWA</a:t>
            </a:r>
            <a:r>
              <a:rPr lang="it-IT" sz="1500" spc="-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(NZ)</a:t>
            </a:r>
          </a:p>
          <a:p>
            <a:pPr marL="97478" marR="2566481">
              <a:lnSpc>
                <a:spcPct val="115599"/>
              </a:lnSpc>
            </a:pPr>
            <a:r>
              <a:rPr sz="1500" spc="-13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WMO</a:t>
            </a:r>
            <a:endParaRPr sz="1500" dirty="0">
              <a:latin typeface="HelveticaNeueLT Std" panose="020B0604020202020204" pitchFamily="34" charset="0"/>
              <a:cs typeface="Lato"/>
            </a:endParaRPr>
          </a:p>
          <a:p>
            <a:pPr marL="97478">
              <a:spcBef>
                <a:spcPts val="188"/>
              </a:spcBef>
            </a:pP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World</a:t>
            </a:r>
            <a:r>
              <a:rPr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Food</a:t>
            </a:r>
            <a:r>
              <a:rPr sz="1500" spc="10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 </a:t>
            </a:r>
            <a:r>
              <a:rPr sz="1500" spc="-5" dirty="0">
                <a:solidFill>
                  <a:srgbClr val="040405"/>
                </a:solidFill>
                <a:latin typeface="HelveticaNeueLT Std" panose="020B0604020202020204" pitchFamily="34" charset="0"/>
                <a:cs typeface="Lato"/>
              </a:rPr>
              <a:t>Program</a:t>
            </a:r>
            <a:endParaRPr sz="1500" dirty="0">
              <a:latin typeface="HelveticaNeueLT Std" panose="020B0604020202020204" pitchFamily="34" charset="0"/>
              <a:cs typeface="Lato"/>
            </a:endParaRPr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5E1968BB-8308-4B47-E79A-28B823BE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58" y="1161271"/>
            <a:ext cx="3835488" cy="332399"/>
          </a:xfrm>
          <a:solidFill>
            <a:srgbClr val="99072E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defTabSz="342900"/>
            <a:r>
              <a:rPr lang="it-IT" sz="2400" i="1" dirty="0">
                <a:solidFill>
                  <a:schemeClr val="bg1"/>
                </a:solidFill>
                <a:ea typeface="+mn-ea"/>
                <a:cs typeface="+mn-cs"/>
              </a:rPr>
              <a:t>COLLABORAZIONI</a:t>
            </a:r>
            <a:endParaRPr lang="it-IT" sz="1800" i="1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-3" y="5387324"/>
            <a:ext cx="1840002" cy="613727"/>
            <a:chOff x="0" y="9060146"/>
            <a:chExt cx="3680002" cy="1227455"/>
          </a:xfrm>
        </p:grpSpPr>
        <p:sp>
          <p:nvSpPr>
            <p:cNvPr id="6" name="object 6"/>
            <p:cNvSpPr/>
            <p:nvPr/>
          </p:nvSpPr>
          <p:spPr>
            <a:xfrm>
              <a:off x="1783257" y="9554057"/>
              <a:ext cx="1896745" cy="733425"/>
            </a:xfrm>
            <a:custGeom>
              <a:avLst/>
              <a:gdLst/>
              <a:ahLst/>
              <a:cxnLst/>
              <a:rect l="l" t="t" r="r" b="b"/>
              <a:pathLst>
                <a:path w="1896745" h="733425">
                  <a:moveTo>
                    <a:pt x="73850" y="3784"/>
                  </a:moveTo>
                  <a:lnTo>
                    <a:pt x="66281" y="3784"/>
                  </a:lnTo>
                  <a:lnTo>
                    <a:pt x="51130" y="5676"/>
                  </a:lnTo>
                  <a:lnTo>
                    <a:pt x="939" y="55867"/>
                  </a:lnTo>
                  <a:lnTo>
                    <a:pt x="939" y="77647"/>
                  </a:lnTo>
                  <a:lnTo>
                    <a:pt x="51130" y="26504"/>
                  </a:lnTo>
                  <a:lnTo>
                    <a:pt x="73850" y="3784"/>
                  </a:lnTo>
                  <a:close/>
                </a:path>
                <a:path w="1896745" h="733425">
                  <a:moveTo>
                    <a:pt x="211162" y="0"/>
                  </a:moveTo>
                  <a:lnTo>
                    <a:pt x="189382" y="0"/>
                  </a:lnTo>
                  <a:lnTo>
                    <a:pt x="0" y="189382"/>
                  </a:lnTo>
                  <a:lnTo>
                    <a:pt x="0" y="211162"/>
                  </a:lnTo>
                  <a:lnTo>
                    <a:pt x="211162" y="0"/>
                  </a:lnTo>
                  <a:close/>
                </a:path>
                <a:path w="1896745" h="733425">
                  <a:moveTo>
                    <a:pt x="340880" y="3784"/>
                  </a:moveTo>
                  <a:lnTo>
                    <a:pt x="334251" y="3784"/>
                  </a:lnTo>
                  <a:lnTo>
                    <a:pt x="326682" y="2832"/>
                  </a:lnTo>
                  <a:lnTo>
                    <a:pt x="320052" y="2832"/>
                  </a:lnTo>
                  <a:lnTo>
                    <a:pt x="267030" y="55867"/>
                  </a:lnTo>
                  <a:lnTo>
                    <a:pt x="55867" y="267030"/>
                  </a:lnTo>
                  <a:lnTo>
                    <a:pt x="0" y="322897"/>
                  </a:lnTo>
                  <a:lnTo>
                    <a:pt x="0" y="344665"/>
                  </a:lnTo>
                  <a:lnTo>
                    <a:pt x="77647" y="267030"/>
                  </a:lnTo>
                  <a:lnTo>
                    <a:pt x="184645" y="160020"/>
                  </a:lnTo>
                  <a:lnTo>
                    <a:pt x="267030" y="77647"/>
                  </a:lnTo>
                  <a:lnTo>
                    <a:pt x="340880" y="3784"/>
                  </a:lnTo>
                  <a:close/>
                </a:path>
                <a:path w="1896745" h="733425">
                  <a:moveTo>
                    <a:pt x="464934" y="13258"/>
                  </a:moveTo>
                  <a:lnTo>
                    <a:pt x="451675" y="11353"/>
                  </a:lnTo>
                  <a:lnTo>
                    <a:pt x="445046" y="11353"/>
                  </a:lnTo>
                  <a:lnTo>
                    <a:pt x="267030" y="189382"/>
                  </a:lnTo>
                  <a:lnTo>
                    <a:pt x="189382" y="267030"/>
                  </a:lnTo>
                  <a:lnTo>
                    <a:pt x="0" y="456412"/>
                  </a:lnTo>
                  <a:lnTo>
                    <a:pt x="0" y="478180"/>
                  </a:lnTo>
                  <a:lnTo>
                    <a:pt x="211162" y="267030"/>
                  </a:lnTo>
                  <a:lnTo>
                    <a:pt x="267030" y="211162"/>
                  </a:lnTo>
                  <a:lnTo>
                    <a:pt x="464934" y="13258"/>
                  </a:lnTo>
                  <a:close/>
                </a:path>
                <a:path w="1896745" h="733425">
                  <a:moveTo>
                    <a:pt x="581393" y="30302"/>
                  </a:moveTo>
                  <a:lnTo>
                    <a:pt x="574763" y="29349"/>
                  </a:lnTo>
                  <a:lnTo>
                    <a:pt x="569087" y="28409"/>
                  </a:lnTo>
                  <a:lnTo>
                    <a:pt x="562457" y="27457"/>
                  </a:lnTo>
                  <a:lnTo>
                    <a:pt x="534047" y="55867"/>
                  </a:lnTo>
                  <a:lnTo>
                    <a:pt x="533107" y="56807"/>
                  </a:lnTo>
                  <a:lnTo>
                    <a:pt x="322897" y="267030"/>
                  </a:lnTo>
                  <a:lnTo>
                    <a:pt x="267030" y="322897"/>
                  </a:lnTo>
                  <a:lnTo>
                    <a:pt x="55867" y="534047"/>
                  </a:lnTo>
                  <a:lnTo>
                    <a:pt x="77647" y="534047"/>
                  </a:lnTo>
                  <a:lnTo>
                    <a:pt x="184645" y="427050"/>
                  </a:lnTo>
                  <a:lnTo>
                    <a:pt x="267030" y="344665"/>
                  </a:lnTo>
                  <a:lnTo>
                    <a:pt x="344665" y="267030"/>
                  </a:lnTo>
                  <a:lnTo>
                    <a:pt x="451675" y="160020"/>
                  </a:lnTo>
                  <a:lnTo>
                    <a:pt x="534047" y="77647"/>
                  </a:lnTo>
                  <a:lnTo>
                    <a:pt x="581393" y="30302"/>
                  </a:lnTo>
                  <a:close/>
                </a:path>
                <a:path w="1896745" h="733425">
                  <a:moveTo>
                    <a:pt x="695032" y="50177"/>
                  </a:moveTo>
                  <a:lnTo>
                    <a:pt x="689343" y="49237"/>
                  </a:lnTo>
                  <a:lnTo>
                    <a:pt x="682713" y="47345"/>
                  </a:lnTo>
                  <a:lnTo>
                    <a:pt x="677037" y="46393"/>
                  </a:lnTo>
                  <a:lnTo>
                    <a:pt x="534047" y="189382"/>
                  </a:lnTo>
                  <a:lnTo>
                    <a:pt x="456399" y="267030"/>
                  </a:lnTo>
                  <a:lnTo>
                    <a:pt x="267030" y="456412"/>
                  </a:lnTo>
                  <a:lnTo>
                    <a:pt x="189382" y="534047"/>
                  </a:lnTo>
                  <a:lnTo>
                    <a:pt x="211162" y="534047"/>
                  </a:lnTo>
                  <a:lnTo>
                    <a:pt x="267030" y="478180"/>
                  </a:lnTo>
                  <a:lnTo>
                    <a:pt x="478180" y="267030"/>
                  </a:lnTo>
                  <a:lnTo>
                    <a:pt x="534047" y="211162"/>
                  </a:lnTo>
                  <a:lnTo>
                    <a:pt x="695032" y="50177"/>
                  </a:lnTo>
                  <a:close/>
                </a:path>
                <a:path w="1896745" h="733425">
                  <a:moveTo>
                    <a:pt x="802970" y="75755"/>
                  </a:moveTo>
                  <a:lnTo>
                    <a:pt x="801077" y="75755"/>
                  </a:lnTo>
                  <a:lnTo>
                    <a:pt x="795401" y="74803"/>
                  </a:lnTo>
                  <a:lnTo>
                    <a:pt x="790663" y="72910"/>
                  </a:lnTo>
                  <a:lnTo>
                    <a:pt x="784987" y="71958"/>
                  </a:lnTo>
                  <a:lnTo>
                    <a:pt x="267030" y="589915"/>
                  </a:lnTo>
                  <a:lnTo>
                    <a:pt x="123990" y="732942"/>
                  </a:lnTo>
                  <a:lnTo>
                    <a:pt x="145770" y="732942"/>
                  </a:lnTo>
                  <a:lnTo>
                    <a:pt x="267030" y="611695"/>
                  </a:lnTo>
                  <a:lnTo>
                    <a:pt x="344665" y="534047"/>
                  </a:lnTo>
                  <a:lnTo>
                    <a:pt x="451675" y="427050"/>
                  </a:lnTo>
                  <a:lnTo>
                    <a:pt x="534047" y="344665"/>
                  </a:lnTo>
                  <a:lnTo>
                    <a:pt x="610743" y="267970"/>
                  </a:lnTo>
                  <a:lnTo>
                    <a:pt x="611695" y="267030"/>
                  </a:lnTo>
                  <a:lnTo>
                    <a:pt x="718705" y="160020"/>
                  </a:lnTo>
                  <a:lnTo>
                    <a:pt x="801077" y="77647"/>
                  </a:lnTo>
                  <a:lnTo>
                    <a:pt x="802970" y="75755"/>
                  </a:lnTo>
                  <a:close/>
                </a:path>
                <a:path w="1896745" h="733425">
                  <a:moveTo>
                    <a:pt x="907135" y="105105"/>
                  </a:moveTo>
                  <a:lnTo>
                    <a:pt x="895769" y="101320"/>
                  </a:lnTo>
                  <a:lnTo>
                    <a:pt x="890092" y="100368"/>
                  </a:lnTo>
                  <a:lnTo>
                    <a:pt x="801077" y="189382"/>
                  </a:lnTo>
                  <a:lnTo>
                    <a:pt x="723430" y="267030"/>
                  </a:lnTo>
                  <a:lnTo>
                    <a:pt x="534047" y="456412"/>
                  </a:lnTo>
                  <a:lnTo>
                    <a:pt x="456399" y="534047"/>
                  </a:lnTo>
                  <a:lnTo>
                    <a:pt x="267030" y="723430"/>
                  </a:lnTo>
                  <a:lnTo>
                    <a:pt x="267030" y="732942"/>
                  </a:lnTo>
                  <a:lnTo>
                    <a:pt x="279285" y="732942"/>
                  </a:lnTo>
                  <a:lnTo>
                    <a:pt x="478180" y="534047"/>
                  </a:lnTo>
                  <a:lnTo>
                    <a:pt x="534047" y="478180"/>
                  </a:lnTo>
                  <a:lnTo>
                    <a:pt x="745210" y="267030"/>
                  </a:lnTo>
                  <a:lnTo>
                    <a:pt x="801077" y="211162"/>
                  </a:lnTo>
                  <a:lnTo>
                    <a:pt x="907135" y="105105"/>
                  </a:lnTo>
                  <a:close/>
                </a:path>
                <a:path w="1896745" h="733425">
                  <a:moveTo>
                    <a:pt x="1006563" y="139192"/>
                  </a:moveTo>
                  <a:lnTo>
                    <a:pt x="1000874" y="137299"/>
                  </a:lnTo>
                  <a:lnTo>
                    <a:pt x="996137" y="135407"/>
                  </a:lnTo>
                  <a:lnTo>
                    <a:pt x="990460" y="133515"/>
                  </a:lnTo>
                  <a:lnTo>
                    <a:pt x="908075" y="215887"/>
                  </a:lnTo>
                  <a:lnTo>
                    <a:pt x="856945" y="267030"/>
                  </a:lnTo>
                  <a:lnTo>
                    <a:pt x="801077" y="322897"/>
                  </a:lnTo>
                  <a:lnTo>
                    <a:pt x="589915" y="534047"/>
                  </a:lnTo>
                  <a:lnTo>
                    <a:pt x="534047" y="589915"/>
                  </a:lnTo>
                  <a:lnTo>
                    <a:pt x="391020" y="732942"/>
                  </a:lnTo>
                  <a:lnTo>
                    <a:pt x="412800" y="732942"/>
                  </a:lnTo>
                  <a:lnTo>
                    <a:pt x="534047" y="611695"/>
                  </a:lnTo>
                  <a:lnTo>
                    <a:pt x="611695" y="534047"/>
                  </a:lnTo>
                  <a:lnTo>
                    <a:pt x="801077" y="344665"/>
                  </a:lnTo>
                  <a:lnTo>
                    <a:pt x="878725" y="267030"/>
                  </a:lnTo>
                  <a:lnTo>
                    <a:pt x="1006563" y="139192"/>
                  </a:lnTo>
                  <a:close/>
                </a:path>
                <a:path w="1896745" h="733425">
                  <a:moveTo>
                    <a:pt x="1102194" y="177063"/>
                  </a:moveTo>
                  <a:lnTo>
                    <a:pt x="1097457" y="175171"/>
                  </a:lnTo>
                  <a:lnTo>
                    <a:pt x="1091780" y="173278"/>
                  </a:lnTo>
                  <a:lnTo>
                    <a:pt x="1087043" y="170434"/>
                  </a:lnTo>
                  <a:lnTo>
                    <a:pt x="1068108" y="189382"/>
                  </a:lnTo>
                  <a:lnTo>
                    <a:pt x="990460" y="267030"/>
                  </a:lnTo>
                  <a:lnTo>
                    <a:pt x="908075" y="349402"/>
                  </a:lnTo>
                  <a:lnTo>
                    <a:pt x="801077" y="456412"/>
                  </a:lnTo>
                  <a:lnTo>
                    <a:pt x="723430" y="534047"/>
                  </a:lnTo>
                  <a:lnTo>
                    <a:pt x="534047" y="723430"/>
                  </a:lnTo>
                  <a:lnTo>
                    <a:pt x="524535" y="732942"/>
                  </a:lnTo>
                  <a:lnTo>
                    <a:pt x="534047" y="732942"/>
                  </a:lnTo>
                  <a:lnTo>
                    <a:pt x="546315" y="732942"/>
                  </a:lnTo>
                  <a:lnTo>
                    <a:pt x="745210" y="534047"/>
                  </a:lnTo>
                  <a:lnTo>
                    <a:pt x="801077" y="478180"/>
                  </a:lnTo>
                  <a:lnTo>
                    <a:pt x="852208" y="427050"/>
                  </a:lnTo>
                  <a:lnTo>
                    <a:pt x="984783" y="293535"/>
                  </a:lnTo>
                  <a:lnTo>
                    <a:pt x="1012240" y="267030"/>
                  </a:lnTo>
                  <a:lnTo>
                    <a:pt x="1068108" y="211162"/>
                  </a:lnTo>
                  <a:lnTo>
                    <a:pt x="1102194" y="177063"/>
                  </a:lnTo>
                  <a:close/>
                </a:path>
                <a:path w="1896745" h="733425">
                  <a:moveTo>
                    <a:pt x="1194041" y="217779"/>
                  </a:moveTo>
                  <a:lnTo>
                    <a:pt x="1189316" y="215887"/>
                  </a:lnTo>
                  <a:lnTo>
                    <a:pt x="1184579" y="213055"/>
                  </a:lnTo>
                  <a:lnTo>
                    <a:pt x="1178902" y="211162"/>
                  </a:lnTo>
                  <a:lnTo>
                    <a:pt x="1174165" y="215887"/>
                  </a:lnTo>
                  <a:lnTo>
                    <a:pt x="1123022" y="267030"/>
                  </a:lnTo>
                  <a:lnTo>
                    <a:pt x="1123975" y="267030"/>
                  </a:lnTo>
                  <a:lnTo>
                    <a:pt x="1068108" y="322897"/>
                  </a:lnTo>
                  <a:lnTo>
                    <a:pt x="856945" y="534047"/>
                  </a:lnTo>
                  <a:lnTo>
                    <a:pt x="801077" y="589915"/>
                  </a:lnTo>
                  <a:lnTo>
                    <a:pt x="658050" y="732942"/>
                  </a:lnTo>
                  <a:lnTo>
                    <a:pt x="679831" y="732942"/>
                  </a:lnTo>
                  <a:lnTo>
                    <a:pt x="801077" y="611695"/>
                  </a:lnTo>
                  <a:lnTo>
                    <a:pt x="878725" y="534047"/>
                  </a:lnTo>
                  <a:lnTo>
                    <a:pt x="984783" y="427050"/>
                  </a:lnTo>
                  <a:lnTo>
                    <a:pt x="1068108" y="344665"/>
                  </a:lnTo>
                  <a:lnTo>
                    <a:pt x="1118298" y="293535"/>
                  </a:lnTo>
                  <a:lnTo>
                    <a:pt x="1145755" y="267030"/>
                  </a:lnTo>
                  <a:lnTo>
                    <a:pt x="1144803" y="267030"/>
                  </a:lnTo>
                  <a:lnTo>
                    <a:pt x="1194041" y="217779"/>
                  </a:lnTo>
                  <a:close/>
                </a:path>
                <a:path w="1896745" h="733425">
                  <a:moveTo>
                    <a:pt x="1284947" y="261340"/>
                  </a:moveTo>
                  <a:lnTo>
                    <a:pt x="1280210" y="258508"/>
                  </a:lnTo>
                  <a:lnTo>
                    <a:pt x="1275486" y="256603"/>
                  </a:lnTo>
                  <a:lnTo>
                    <a:pt x="1270749" y="253771"/>
                  </a:lnTo>
                  <a:lnTo>
                    <a:pt x="1257490" y="267030"/>
                  </a:lnTo>
                  <a:lnTo>
                    <a:pt x="1174165" y="349402"/>
                  </a:lnTo>
                  <a:lnTo>
                    <a:pt x="1068108" y="456412"/>
                  </a:lnTo>
                  <a:lnTo>
                    <a:pt x="990460" y="534047"/>
                  </a:lnTo>
                  <a:lnTo>
                    <a:pt x="801077" y="723430"/>
                  </a:lnTo>
                  <a:lnTo>
                    <a:pt x="791565" y="732942"/>
                  </a:lnTo>
                  <a:lnTo>
                    <a:pt x="801077" y="732942"/>
                  </a:lnTo>
                  <a:lnTo>
                    <a:pt x="813346" y="732942"/>
                  </a:lnTo>
                  <a:lnTo>
                    <a:pt x="852208" y="694080"/>
                  </a:lnTo>
                  <a:lnTo>
                    <a:pt x="984783" y="560565"/>
                  </a:lnTo>
                  <a:lnTo>
                    <a:pt x="1012240" y="534047"/>
                  </a:lnTo>
                  <a:lnTo>
                    <a:pt x="1068108" y="478180"/>
                  </a:lnTo>
                  <a:lnTo>
                    <a:pt x="1118298" y="427050"/>
                  </a:lnTo>
                  <a:lnTo>
                    <a:pt x="1251813" y="293535"/>
                  </a:lnTo>
                  <a:lnTo>
                    <a:pt x="1279271" y="267030"/>
                  </a:lnTo>
                  <a:lnTo>
                    <a:pt x="1284947" y="261340"/>
                  </a:lnTo>
                  <a:close/>
                </a:path>
                <a:path w="1896745" h="733425">
                  <a:moveTo>
                    <a:pt x="1335138" y="456412"/>
                  </a:moveTo>
                  <a:lnTo>
                    <a:pt x="1307680" y="482917"/>
                  </a:lnTo>
                  <a:lnTo>
                    <a:pt x="1257490" y="534047"/>
                  </a:lnTo>
                  <a:lnTo>
                    <a:pt x="1174165" y="616432"/>
                  </a:lnTo>
                  <a:lnTo>
                    <a:pt x="1068108" y="723430"/>
                  </a:lnTo>
                  <a:lnTo>
                    <a:pt x="1058595" y="732942"/>
                  </a:lnTo>
                  <a:lnTo>
                    <a:pt x="1068108" y="732942"/>
                  </a:lnTo>
                  <a:lnTo>
                    <a:pt x="1080147" y="732942"/>
                  </a:lnTo>
                  <a:lnTo>
                    <a:pt x="1118298" y="694080"/>
                  </a:lnTo>
                  <a:lnTo>
                    <a:pt x="1251813" y="560565"/>
                  </a:lnTo>
                  <a:lnTo>
                    <a:pt x="1279271" y="534047"/>
                  </a:lnTo>
                  <a:lnTo>
                    <a:pt x="1335138" y="478180"/>
                  </a:lnTo>
                  <a:lnTo>
                    <a:pt x="1335138" y="456412"/>
                  </a:lnTo>
                  <a:close/>
                </a:path>
                <a:path w="1896745" h="733425">
                  <a:moveTo>
                    <a:pt x="1336078" y="477240"/>
                  </a:moveTo>
                  <a:lnTo>
                    <a:pt x="1335138" y="478180"/>
                  </a:lnTo>
                  <a:lnTo>
                    <a:pt x="1336078" y="478180"/>
                  </a:lnTo>
                  <a:lnTo>
                    <a:pt x="1336078" y="477240"/>
                  </a:lnTo>
                  <a:close/>
                </a:path>
                <a:path w="1896745" h="733425">
                  <a:moveTo>
                    <a:pt x="1371117" y="308686"/>
                  </a:moveTo>
                  <a:lnTo>
                    <a:pt x="1366380" y="305854"/>
                  </a:lnTo>
                  <a:lnTo>
                    <a:pt x="1361655" y="303949"/>
                  </a:lnTo>
                  <a:lnTo>
                    <a:pt x="1356918" y="301117"/>
                  </a:lnTo>
                  <a:lnTo>
                    <a:pt x="1335138" y="322897"/>
                  </a:lnTo>
                  <a:lnTo>
                    <a:pt x="1307680" y="349402"/>
                  </a:lnTo>
                  <a:lnTo>
                    <a:pt x="1174165" y="482917"/>
                  </a:lnTo>
                  <a:lnTo>
                    <a:pt x="1123975" y="534047"/>
                  </a:lnTo>
                  <a:lnTo>
                    <a:pt x="1068108" y="589915"/>
                  </a:lnTo>
                  <a:lnTo>
                    <a:pt x="925080" y="732942"/>
                  </a:lnTo>
                  <a:lnTo>
                    <a:pt x="946251" y="732942"/>
                  </a:lnTo>
                  <a:lnTo>
                    <a:pt x="984783" y="694080"/>
                  </a:lnTo>
                  <a:lnTo>
                    <a:pt x="1068108" y="611695"/>
                  </a:lnTo>
                  <a:lnTo>
                    <a:pt x="1118298" y="560565"/>
                  </a:lnTo>
                  <a:lnTo>
                    <a:pt x="1145755" y="534047"/>
                  </a:lnTo>
                  <a:lnTo>
                    <a:pt x="1251813" y="427050"/>
                  </a:lnTo>
                  <a:lnTo>
                    <a:pt x="1335138" y="344665"/>
                  </a:lnTo>
                  <a:lnTo>
                    <a:pt x="1371117" y="308686"/>
                  </a:lnTo>
                  <a:close/>
                </a:path>
                <a:path w="1896745" h="733425">
                  <a:moveTo>
                    <a:pt x="1455394" y="357924"/>
                  </a:moveTo>
                  <a:lnTo>
                    <a:pt x="1450657" y="355092"/>
                  </a:lnTo>
                  <a:lnTo>
                    <a:pt x="1446872" y="352247"/>
                  </a:lnTo>
                  <a:lnTo>
                    <a:pt x="1442135" y="349402"/>
                  </a:lnTo>
                  <a:lnTo>
                    <a:pt x="1336078" y="455460"/>
                  </a:lnTo>
                  <a:lnTo>
                    <a:pt x="1336078" y="477240"/>
                  </a:lnTo>
                  <a:lnTo>
                    <a:pt x="1455394" y="357924"/>
                  </a:lnTo>
                  <a:close/>
                </a:path>
                <a:path w="1896745" h="733425">
                  <a:moveTo>
                    <a:pt x="1534934" y="410959"/>
                  </a:moveTo>
                  <a:lnTo>
                    <a:pt x="1530197" y="408114"/>
                  </a:lnTo>
                  <a:lnTo>
                    <a:pt x="1526413" y="405269"/>
                  </a:lnTo>
                  <a:lnTo>
                    <a:pt x="1521675" y="402437"/>
                  </a:lnTo>
                  <a:lnTo>
                    <a:pt x="1390053" y="534047"/>
                  </a:lnTo>
                  <a:lnTo>
                    <a:pt x="1391005" y="534047"/>
                  </a:lnTo>
                  <a:lnTo>
                    <a:pt x="1335138" y="589915"/>
                  </a:lnTo>
                  <a:lnTo>
                    <a:pt x="1307680" y="616432"/>
                  </a:lnTo>
                  <a:lnTo>
                    <a:pt x="1191158" y="732942"/>
                  </a:lnTo>
                  <a:lnTo>
                    <a:pt x="1213281" y="732942"/>
                  </a:lnTo>
                  <a:lnTo>
                    <a:pt x="1251813" y="694080"/>
                  </a:lnTo>
                  <a:lnTo>
                    <a:pt x="1335138" y="611695"/>
                  </a:lnTo>
                  <a:lnTo>
                    <a:pt x="1385328" y="560565"/>
                  </a:lnTo>
                  <a:lnTo>
                    <a:pt x="1412786" y="534047"/>
                  </a:lnTo>
                  <a:lnTo>
                    <a:pt x="1411833" y="534047"/>
                  </a:lnTo>
                  <a:lnTo>
                    <a:pt x="1518831" y="427050"/>
                  </a:lnTo>
                  <a:lnTo>
                    <a:pt x="1534934" y="410959"/>
                  </a:lnTo>
                  <a:close/>
                </a:path>
                <a:path w="1896745" h="733425">
                  <a:moveTo>
                    <a:pt x="1601216" y="459244"/>
                  </a:moveTo>
                  <a:lnTo>
                    <a:pt x="1600276" y="458304"/>
                  </a:lnTo>
                  <a:lnTo>
                    <a:pt x="1524520" y="534047"/>
                  </a:lnTo>
                  <a:lnTo>
                    <a:pt x="1523568" y="535000"/>
                  </a:lnTo>
                  <a:lnTo>
                    <a:pt x="1441196" y="616432"/>
                  </a:lnTo>
                  <a:lnTo>
                    <a:pt x="1335138" y="723430"/>
                  </a:lnTo>
                  <a:lnTo>
                    <a:pt x="1325283" y="732942"/>
                  </a:lnTo>
                  <a:lnTo>
                    <a:pt x="1335138" y="732942"/>
                  </a:lnTo>
                  <a:lnTo>
                    <a:pt x="1347177" y="732942"/>
                  </a:lnTo>
                  <a:lnTo>
                    <a:pt x="1385328" y="694080"/>
                  </a:lnTo>
                  <a:lnTo>
                    <a:pt x="1518831" y="560565"/>
                  </a:lnTo>
                  <a:lnTo>
                    <a:pt x="1545310" y="535000"/>
                  </a:lnTo>
                  <a:lnTo>
                    <a:pt x="1546301" y="534047"/>
                  </a:lnTo>
                  <a:lnTo>
                    <a:pt x="1601216" y="479132"/>
                  </a:lnTo>
                  <a:lnTo>
                    <a:pt x="1601216" y="459244"/>
                  </a:lnTo>
                  <a:close/>
                </a:path>
                <a:path w="1896745" h="733425">
                  <a:moveTo>
                    <a:pt x="1612582" y="467766"/>
                  </a:moveTo>
                  <a:lnTo>
                    <a:pt x="1605000" y="462089"/>
                  </a:lnTo>
                  <a:lnTo>
                    <a:pt x="1602168" y="460197"/>
                  </a:lnTo>
                  <a:lnTo>
                    <a:pt x="1602168" y="478180"/>
                  </a:lnTo>
                  <a:lnTo>
                    <a:pt x="1612582" y="467766"/>
                  </a:lnTo>
                  <a:close/>
                </a:path>
                <a:path w="1896745" h="733425">
                  <a:moveTo>
                    <a:pt x="1687385" y="525526"/>
                  </a:moveTo>
                  <a:lnTo>
                    <a:pt x="1683600" y="522693"/>
                  </a:lnTo>
                  <a:lnTo>
                    <a:pt x="1679816" y="518896"/>
                  </a:lnTo>
                  <a:lnTo>
                    <a:pt x="1675079" y="516064"/>
                  </a:lnTo>
                  <a:lnTo>
                    <a:pt x="1657083" y="534047"/>
                  </a:lnTo>
                  <a:lnTo>
                    <a:pt x="1658035" y="534047"/>
                  </a:lnTo>
                  <a:lnTo>
                    <a:pt x="1602168" y="589915"/>
                  </a:lnTo>
                  <a:lnTo>
                    <a:pt x="1574698" y="616432"/>
                  </a:lnTo>
                  <a:lnTo>
                    <a:pt x="1458188" y="732942"/>
                  </a:lnTo>
                  <a:lnTo>
                    <a:pt x="1480312" y="732942"/>
                  </a:lnTo>
                  <a:lnTo>
                    <a:pt x="1518831" y="694080"/>
                  </a:lnTo>
                  <a:lnTo>
                    <a:pt x="1602168" y="611695"/>
                  </a:lnTo>
                  <a:lnTo>
                    <a:pt x="1652346" y="560565"/>
                  </a:lnTo>
                  <a:lnTo>
                    <a:pt x="1679816" y="534047"/>
                  </a:lnTo>
                  <a:lnTo>
                    <a:pt x="1678863" y="534047"/>
                  </a:lnTo>
                  <a:lnTo>
                    <a:pt x="1687385" y="525526"/>
                  </a:lnTo>
                  <a:close/>
                </a:path>
                <a:path w="1896745" h="733425">
                  <a:moveTo>
                    <a:pt x="1759356" y="587082"/>
                  </a:moveTo>
                  <a:lnTo>
                    <a:pt x="1755559" y="583298"/>
                  </a:lnTo>
                  <a:lnTo>
                    <a:pt x="1751774" y="580453"/>
                  </a:lnTo>
                  <a:lnTo>
                    <a:pt x="1747989" y="576668"/>
                  </a:lnTo>
                  <a:lnTo>
                    <a:pt x="1601216" y="723430"/>
                  </a:lnTo>
                  <a:lnTo>
                    <a:pt x="1601216" y="724357"/>
                  </a:lnTo>
                  <a:lnTo>
                    <a:pt x="1592313" y="732942"/>
                  </a:lnTo>
                  <a:lnTo>
                    <a:pt x="1601216" y="732942"/>
                  </a:lnTo>
                  <a:lnTo>
                    <a:pt x="1602168" y="732942"/>
                  </a:lnTo>
                  <a:lnTo>
                    <a:pt x="1613484" y="732942"/>
                  </a:lnTo>
                  <a:lnTo>
                    <a:pt x="1759356" y="587082"/>
                  </a:lnTo>
                  <a:close/>
                </a:path>
                <a:path w="1896745" h="733425">
                  <a:moveTo>
                    <a:pt x="1829422" y="650519"/>
                  </a:moveTo>
                  <a:lnTo>
                    <a:pt x="1825637" y="646734"/>
                  </a:lnTo>
                  <a:lnTo>
                    <a:pt x="1821853" y="643890"/>
                  </a:lnTo>
                  <a:lnTo>
                    <a:pt x="1818055" y="640105"/>
                  </a:lnTo>
                  <a:lnTo>
                    <a:pt x="1725218" y="732942"/>
                  </a:lnTo>
                  <a:lnTo>
                    <a:pt x="1746999" y="732942"/>
                  </a:lnTo>
                  <a:lnTo>
                    <a:pt x="1829422" y="650519"/>
                  </a:lnTo>
                  <a:close/>
                </a:path>
                <a:path w="1896745" h="733425">
                  <a:moveTo>
                    <a:pt x="1869186" y="723430"/>
                  </a:moveTo>
                  <a:lnTo>
                    <a:pt x="1859343" y="732942"/>
                  </a:lnTo>
                  <a:lnTo>
                    <a:pt x="1869186" y="732942"/>
                  </a:lnTo>
                  <a:lnTo>
                    <a:pt x="1869186" y="723430"/>
                  </a:lnTo>
                  <a:close/>
                </a:path>
                <a:path w="1896745" h="733425">
                  <a:moveTo>
                    <a:pt x="1896656" y="717753"/>
                  </a:moveTo>
                  <a:lnTo>
                    <a:pt x="1889074" y="710171"/>
                  </a:lnTo>
                  <a:lnTo>
                    <a:pt x="1886242" y="706386"/>
                  </a:lnTo>
                  <a:lnTo>
                    <a:pt x="1870138" y="722490"/>
                  </a:lnTo>
                  <a:lnTo>
                    <a:pt x="1870138" y="732942"/>
                  </a:lnTo>
                  <a:lnTo>
                    <a:pt x="1881454" y="732942"/>
                  </a:lnTo>
                  <a:lnTo>
                    <a:pt x="1896656" y="717753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pPr defTabSz="342900"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5092" y="9570148"/>
              <a:ext cx="1745614" cy="716915"/>
            </a:xfrm>
            <a:custGeom>
              <a:avLst/>
              <a:gdLst/>
              <a:ahLst/>
              <a:cxnLst/>
              <a:rect l="l" t="t" r="r" b="b"/>
              <a:pathLst>
                <a:path w="1745614" h="716915">
                  <a:moveTo>
                    <a:pt x="303999" y="435584"/>
                  </a:moveTo>
                  <a:lnTo>
                    <a:pt x="255943" y="471678"/>
                  </a:lnTo>
                  <a:lnTo>
                    <a:pt x="209308" y="508495"/>
                  </a:lnTo>
                  <a:lnTo>
                    <a:pt x="143967" y="573824"/>
                  </a:lnTo>
                  <a:lnTo>
                    <a:pt x="116509" y="600341"/>
                  </a:lnTo>
                  <a:lnTo>
                    <a:pt x="0" y="716851"/>
                  </a:lnTo>
                  <a:lnTo>
                    <a:pt x="22123" y="716851"/>
                  </a:lnTo>
                  <a:lnTo>
                    <a:pt x="60642" y="677989"/>
                  </a:lnTo>
                  <a:lnTo>
                    <a:pt x="143967" y="595604"/>
                  </a:lnTo>
                  <a:lnTo>
                    <a:pt x="194157" y="544474"/>
                  </a:lnTo>
                  <a:lnTo>
                    <a:pt x="221615" y="517956"/>
                  </a:lnTo>
                  <a:lnTo>
                    <a:pt x="303999" y="435584"/>
                  </a:lnTo>
                  <a:close/>
                </a:path>
                <a:path w="1745614" h="716915">
                  <a:moveTo>
                    <a:pt x="644880" y="228206"/>
                  </a:moveTo>
                  <a:lnTo>
                    <a:pt x="600379" y="250939"/>
                  </a:lnTo>
                  <a:lnTo>
                    <a:pt x="599427" y="251879"/>
                  </a:lnTo>
                  <a:lnTo>
                    <a:pt x="517055" y="333311"/>
                  </a:lnTo>
                  <a:lnTo>
                    <a:pt x="410997" y="440321"/>
                  </a:lnTo>
                  <a:lnTo>
                    <a:pt x="383540" y="466826"/>
                  </a:lnTo>
                  <a:lnTo>
                    <a:pt x="333349" y="517956"/>
                  </a:lnTo>
                  <a:lnTo>
                    <a:pt x="250024" y="600341"/>
                  </a:lnTo>
                  <a:lnTo>
                    <a:pt x="143967" y="707339"/>
                  </a:lnTo>
                  <a:lnTo>
                    <a:pt x="134112" y="716851"/>
                  </a:lnTo>
                  <a:lnTo>
                    <a:pt x="143967" y="716851"/>
                  </a:lnTo>
                  <a:lnTo>
                    <a:pt x="156006" y="716851"/>
                  </a:lnTo>
                  <a:lnTo>
                    <a:pt x="194157" y="677989"/>
                  </a:lnTo>
                  <a:lnTo>
                    <a:pt x="327672" y="544474"/>
                  </a:lnTo>
                  <a:lnTo>
                    <a:pt x="355130" y="517956"/>
                  </a:lnTo>
                  <a:lnTo>
                    <a:pt x="410997" y="462089"/>
                  </a:lnTo>
                  <a:lnTo>
                    <a:pt x="461187" y="410959"/>
                  </a:lnTo>
                  <a:lnTo>
                    <a:pt x="594702" y="277444"/>
                  </a:lnTo>
                  <a:lnTo>
                    <a:pt x="621182" y="251879"/>
                  </a:lnTo>
                  <a:lnTo>
                    <a:pt x="621792" y="251294"/>
                  </a:lnTo>
                  <a:lnTo>
                    <a:pt x="622160" y="250939"/>
                  </a:lnTo>
                  <a:lnTo>
                    <a:pt x="644880" y="228206"/>
                  </a:lnTo>
                  <a:close/>
                </a:path>
                <a:path w="1745614" h="716915">
                  <a:moveTo>
                    <a:pt x="879716" y="125945"/>
                  </a:moveTo>
                  <a:lnTo>
                    <a:pt x="871042" y="129349"/>
                  </a:lnTo>
                  <a:lnTo>
                    <a:pt x="853351" y="135801"/>
                  </a:lnTo>
                  <a:lnTo>
                    <a:pt x="844677" y="139204"/>
                  </a:lnTo>
                  <a:lnTo>
                    <a:pt x="784085" y="199796"/>
                  </a:lnTo>
                  <a:lnTo>
                    <a:pt x="732942" y="250939"/>
                  </a:lnTo>
                  <a:lnTo>
                    <a:pt x="733894" y="250939"/>
                  </a:lnTo>
                  <a:lnTo>
                    <a:pt x="678027" y="306806"/>
                  </a:lnTo>
                  <a:lnTo>
                    <a:pt x="650570" y="333311"/>
                  </a:lnTo>
                  <a:lnTo>
                    <a:pt x="517055" y="466826"/>
                  </a:lnTo>
                  <a:lnTo>
                    <a:pt x="466864" y="517956"/>
                  </a:lnTo>
                  <a:lnTo>
                    <a:pt x="410997" y="573824"/>
                  </a:lnTo>
                  <a:lnTo>
                    <a:pt x="383540" y="600341"/>
                  </a:lnTo>
                  <a:lnTo>
                    <a:pt x="267017" y="716851"/>
                  </a:lnTo>
                  <a:lnTo>
                    <a:pt x="289140" y="716851"/>
                  </a:lnTo>
                  <a:lnTo>
                    <a:pt x="327672" y="677989"/>
                  </a:lnTo>
                  <a:lnTo>
                    <a:pt x="410997" y="595604"/>
                  </a:lnTo>
                  <a:lnTo>
                    <a:pt x="461187" y="544474"/>
                  </a:lnTo>
                  <a:lnTo>
                    <a:pt x="488645" y="517956"/>
                  </a:lnTo>
                  <a:lnTo>
                    <a:pt x="594702" y="410959"/>
                  </a:lnTo>
                  <a:lnTo>
                    <a:pt x="678027" y="328574"/>
                  </a:lnTo>
                  <a:lnTo>
                    <a:pt x="728205" y="277444"/>
                  </a:lnTo>
                  <a:lnTo>
                    <a:pt x="754722" y="250939"/>
                  </a:lnTo>
                  <a:lnTo>
                    <a:pt x="879716" y="125945"/>
                  </a:lnTo>
                  <a:close/>
                </a:path>
                <a:path w="1745614" h="716915">
                  <a:moveTo>
                    <a:pt x="1074775" y="64389"/>
                  </a:moveTo>
                  <a:lnTo>
                    <a:pt x="1045425" y="72910"/>
                  </a:lnTo>
                  <a:lnTo>
                    <a:pt x="944105" y="173291"/>
                  </a:lnTo>
                  <a:lnTo>
                    <a:pt x="917587" y="199796"/>
                  </a:lnTo>
                  <a:lnTo>
                    <a:pt x="867410" y="250939"/>
                  </a:lnTo>
                  <a:lnTo>
                    <a:pt x="784085" y="333311"/>
                  </a:lnTo>
                  <a:lnTo>
                    <a:pt x="678027" y="440321"/>
                  </a:lnTo>
                  <a:lnTo>
                    <a:pt x="650570" y="466826"/>
                  </a:lnTo>
                  <a:lnTo>
                    <a:pt x="600379" y="517956"/>
                  </a:lnTo>
                  <a:lnTo>
                    <a:pt x="517055" y="600341"/>
                  </a:lnTo>
                  <a:lnTo>
                    <a:pt x="410997" y="707339"/>
                  </a:lnTo>
                  <a:lnTo>
                    <a:pt x="401142" y="716851"/>
                  </a:lnTo>
                  <a:lnTo>
                    <a:pt x="410997" y="716851"/>
                  </a:lnTo>
                  <a:lnTo>
                    <a:pt x="423037" y="716851"/>
                  </a:lnTo>
                  <a:lnTo>
                    <a:pt x="461187" y="677989"/>
                  </a:lnTo>
                  <a:lnTo>
                    <a:pt x="594702" y="544474"/>
                  </a:lnTo>
                  <a:lnTo>
                    <a:pt x="622160" y="517956"/>
                  </a:lnTo>
                  <a:lnTo>
                    <a:pt x="678027" y="462089"/>
                  </a:lnTo>
                  <a:lnTo>
                    <a:pt x="728205" y="410959"/>
                  </a:lnTo>
                  <a:lnTo>
                    <a:pt x="888238" y="250939"/>
                  </a:lnTo>
                  <a:lnTo>
                    <a:pt x="944105" y="195072"/>
                  </a:lnTo>
                  <a:lnTo>
                    <a:pt x="1074775" y="64389"/>
                  </a:lnTo>
                  <a:close/>
                </a:path>
                <a:path w="1745614" h="716915">
                  <a:moveTo>
                    <a:pt x="1247114" y="25565"/>
                  </a:moveTo>
                  <a:lnTo>
                    <a:pt x="1240574" y="26974"/>
                  </a:lnTo>
                  <a:lnTo>
                    <a:pt x="1233855" y="28295"/>
                  </a:lnTo>
                  <a:lnTo>
                    <a:pt x="1227137" y="29425"/>
                  </a:lnTo>
                  <a:lnTo>
                    <a:pt x="1220609" y="30302"/>
                  </a:lnTo>
                  <a:lnTo>
                    <a:pt x="1211135" y="39776"/>
                  </a:lnTo>
                  <a:lnTo>
                    <a:pt x="999972" y="250939"/>
                  </a:lnTo>
                  <a:lnTo>
                    <a:pt x="944105" y="306806"/>
                  </a:lnTo>
                  <a:lnTo>
                    <a:pt x="784085" y="466826"/>
                  </a:lnTo>
                  <a:lnTo>
                    <a:pt x="733894" y="517956"/>
                  </a:lnTo>
                  <a:lnTo>
                    <a:pt x="678027" y="573824"/>
                  </a:lnTo>
                  <a:lnTo>
                    <a:pt x="650570" y="600341"/>
                  </a:lnTo>
                  <a:lnTo>
                    <a:pt x="534047" y="716851"/>
                  </a:lnTo>
                  <a:lnTo>
                    <a:pt x="556171" y="716851"/>
                  </a:lnTo>
                  <a:lnTo>
                    <a:pt x="594702" y="677989"/>
                  </a:lnTo>
                  <a:lnTo>
                    <a:pt x="678027" y="595604"/>
                  </a:lnTo>
                  <a:lnTo>
                    <a:pt x="728205" y="544474"/>
                  </a:lnTo>
                  <a:lnTo>
                    <a:pt x="754722" y="517956"/>
                  </a:lnTo>
                  <a:lnTo>
                    <a:pt x="861720" y="410959"/>
                  </a:lnTo>
                  <a:lnTo>
                    <a:pt x="944105" y="328574"/>
                  </a:lnTo>
                  <a:lnTo>
                    <a:pt x="1021753" y="250939"/>
                  </a:lnTo>
                  <a:lnTo>
                    <a:pt x="1128750" y="143929"/>
                  </a:lnTo>
                  <a:lnTo>
                    <a:pt x="1211135" y="61556"/>
                  </a:lnTo>
                  <a:lnTo>
                    <a:pt x="1247114" y="25565"/>
                  </a:lnTo>
                  <a:close/>
                </a:path>
                <a:path w="1745614" h="716915">
                  <a:moveTo>
                    <a:pt x="1406194" y="0"/>
                  </a:moveTo>
                  <a:lnTo>
                    <a:pt x="1381582" y="2844"/>
                  </a:lnTo>
                  <a:lnTo>
                    <a:pt x="1211135" y="173291"/>
                  </a:lnTo>
                  <a:lnTo>
                    <a:pt x="1133487" y="250939"/>
                  </a:lnTo>
                  <a:lnTo>
                    <a:pt x="944105" y="440321"/>
                  </a:lnTo>
                  <a:lnTo>
                    <a:pt x="917587" y="466826"/>
                  </a:lnTo>
                  <a:lnTo>
                    <a:pt x="867410" y="517956"/>
                  </a:lnTo>
                  <a:lnTo>
                    <a:pt x="784085" y="600341"/>
                  </a:lnTo>
                  <a:lnTo>
                    <a:pt x="678027" y="707339"/>
                  </a:lnTo>
                  <a:lnTo>
                    <a:pt x="668172" y="716851"/>
                  </a:lnTo>
                  <a:lnTo>
                    <a:pt x="678027" y="716851"/>
                  </a:lnTo>
                  <a:lnTo>
                    <a:pt x="690067" y="716851"/>
                  </a:lnTo>
                  <a:lnTo>
                    <a:pt x="728205" y="677989"/>
                  </a:lnTo>
                  <a:lnTo>
                    <a:pt x="888238" y="517956"/>
                  </a:lnTo>
                  <a:lnTo>
                    <a:pt x="944105" y="462089"/>
                  </a:lnTo>
                  <a:lnTo>
                    <a:pt x="1155268" y="250939"/>
                  </a:lnTo>
                  <a:lnTo>
                    <a:pt x="1211135" y="195072"/>
                  </a:lnTo>
                  <a:lnTo>
                    <a:pt x="1406194" y="0"/>
                  </a:lnTo>
                  <a:close/>
                </a:path>
                <a:path w="1745614" h="716915">
                  <a:moveTo>
                    <a:pt x="1478165" y="440321"/>
                  </a:moveTo>
                  <a:lnTo>
                    <a:pt x="1400517" y="517956"/>
                  </a:lnTo>
                  <a:lnTo>
                    <a:pt x="1211135" y="707339"/>
                  </a:lnTo>
                  <a:lnTo>
                    <a:pt x="1201623" y="716851"/>
                  </a:lnTo>
                  <a:lnTo>
                    <a:pt x="1211135" y="716851"/>
                  </a:lnTo>
                  <a:lnTo>
                    <a:pt x="1223403" y="716851"/>
                  </a:lnTo>
                  <a:lnTo>
                    <a:pt x="1422298" y="517956"/>
                  </a:lnTo>
                  <a:lnTo>
                    <a:pt x="1478165" y="462089"/>
                  </a:lnTo>
                  <a:lnTo>
                    <a:pt x="1478165" y="440321"/>
                  </a:lnTo>
                  <a:close/>
                </a:path>
                <a:path w="1745614" h="716915">
                  <a:moveTo>
                    <a:pt x="1478165" y="306806"/>
                  </a:moveTo>
                  <a:lnTo>
                    <a:pt x="1267002" y="517956"/>
                  </a:lnTo>
                  <a:lnTo>
                    <a:pt x="1211135" y="573824"/>
                  </a:lnTo>
                  <a:lnTo>
                    <a:pt x="1068108" y="716851"/>
                  </a:lnTo>
                  <a:lnTo>
                    <a:pt x="1089888" y="716851"/>
                  </a:lnTo>
                  <a:lnTo>
                    <a:pt x="1211135" y="595604"/>
                  </a:lnTo>
                  <a:lnTo>
                    <a:pt x="1288783" y="517956"/>
                  </a:lnTo>
                  <a:lnTo>
                    <a:pt x="1395780" y="410959"/>
                  </a:lnTo>
                  <a:lnTo>
                    <a:pt x="1478165" y="328574"/>
                  </a:lnTo>
                  <a:lnTo>
                    <a:pt x="1478165" y="306806"/>
                  </a:lnTo>
                  <a:close/>
                </a:path>
                <a:path w="1745614" h="716915">
                  <a:moveTo>
                    <a:pt x="1478165" y="173291"/>
                  </a:moveTo>
                  <a:lnTo>
                    <a:pt x="1400517" y="250939"/>
                  </a:lnTo>
                  <a:lnTo>
                    <a:pt x="1211135" y="440321"/>
                  </a:lnTo>
                  <a:lnTo>
                    <a:pt x="1133487" y="517956"/>
                  </a:lnTo>
                  <a:lnTo>
                    <a:pt x="944105" y="707339"/>
                  </a:lnTo>
                  <a:lnTo>
                    <a:pt x="934593" y="716851"/>
                  </a:lnTo>
                  <a:lnTo>
                    <a:pt x="944105" y="716851"/>
                  </a:lnTo>
                  <a:lnTo>
                    <a:pt x="956373" y="716851"/>
                  </a:lnTo>
                  <a:lnTo>
                    <a:pt x="1155268" y="517956"/>
                  </a:lnTo>
                  <a:lnTo>
                    <a:pt x="1211135" y="462089"/>
                  </a:lnTo>
                  <a:lnTo>
                    <a:pt x="1422298" y="250939"/>
                  </a:lnTo>
                  <a:lnTo>
                    <a:pt x="1478165" y="195072"/>
                  </a:lnTo>
                  <a:lnTo>
                    <a:pt x="1478165" y="173291"/>
                  </a:lnTo>
                  <a:close/>
                </a:path>
                <a:path w="1745614" h="716915">
                  <a:moveTo>
                    <a:pt x="1478165" y="39776"/>
                  </a:moveTo>
                  <a:lnTo>
                    <a:pt x="1267002" y="250939"/>
                  </a:lnTo>
                  <a:lnTo>
                    <a:pt x="1211135" y="306806"/>
                  </a:lnTo>
                  <a:lnTo>
                    <a:pt x="999972" y="517956"/>
                  </a:lnTo>
                  <a:lnTo>
                    <a:pt x="944105" y="573824"/>
                  </a:lnTo>
                  <a:lnTo>
                    <a:pt x="801077" y="716851"/>
                  </a:lnTo>
                  <a:lnTo>
                    <a:pt x="822858" y="716851"/>
                  </a:lnTo>
                  <a:lnTo>
                    <a:pt x="944105" y="595604"/>
                  </a:lnTo>
                  <a:lnTo>
                    <a:pt x="1021753" y="517956"/>
                  </a:lnTo>
                  <a:lnTo>
                    <a:pt x="1211135" y="328574"/>
                  </a:lnTo>
                  <a:lnTo>
                    <a:pt x="1288783" y="250939"/>
                  </a:lnTo>
                  <a:lnTo>
                    <a:pt x="1478165" y="61556"/>
                  </a:lnTo>
                  <a:lnTo>
                    <a:pt x="1478165" y="39776"/>
                  </a:lnTo>
                  <a:close/>
                </a:path>
                <a:path w="1745614" h="716915">
                  <a:moveTo>
                    <a:pt x="1555813" y="517956"/>
                  </a:moveTo>
                  <a:lnTo>
                    <a:pt x="1534033" y="517956"/>
                  </a:lnTo>
                  <a:lnTo>
                    <a:pt x="1478165" y="573824"/>
                  </a:lnTo>
                  <a:lnTo>
                    <a:pt x="1335138" y="716851"/>
                  </a:lnTo>
                  <a:lnTo>
                    <a:pt x="1356918" y="716851"/>
                  </a:lnTo>
                  <a:lnTo>
                    <a:pt x="1478165" y="595604"/>
                  </a:lnTo>
                  <a:lnTo>
                    <a:pt x="1555813" y="517956"/>
                  </a:lnTo>
                  <a:close/>
                </a:path>
                <a:path w="1745614" h="716915">
                  <a:moveTo>
                    <a:pt x="1689328" y="517956"/>
                  </a:moveTo>
                  <a:lnTo>
                    <a:pt x="1667548" y="517956"/>
                  </a:lnTo>
                  <a:lnTo>
                    <a:pt x="1478165" y="707339"/>
                  </a:lnTo>
                  <a:lnTo>
                    <a:pt x="1468653" y="716851"/>
                  </a:lnTo>
                  <a:lnTo>
                    <a:pt x="1478165" y="716851"/>
                  </a:lnTo>
                  <a:lnTo>
                    <a:pt x="1490421" y="716851"/>
                  </a:lnTo>
                  <a:lnTo>
                    <a:pt x="1689328" y="517956"/>
                  </a:lnTo>
                  <a:close/>
                </a:path>
                <a:path w="1745614" h="716915">
                  <a:moveTo>
                    <a:pt x="1745195" y="707339"/>
                  </a:moveTo>
                  <a:lnTo>
                    <a:pt x="1735670" y="716851"/>
                  </a:lnTo>
                  <a:lnTo>
                    <a:pt x="1745195" y="716851"/>
                  </a:lnTo>
                  <a:lnTo>
                    <a:pt x="1745195" y="707339"/>
                  </a:lnTo>
                  <a:close/>
                </a:path>
                <a:path w="1745614" h="716915">
                  <a:moveTo>
                    <a:pt x="1745195" y="573824"/>
                  </a:moveTo>
                  <a:lnTo>
                    <a:pt x="1602155" y="716851"/>
                  </a:lnTo>
                  <a:lnTo>
                    <a:pt x="1623936" y="716851"/>
                  </a:lnTo>
                  <a:lnTo>
                    <a:pt x="1745195" y="595604"/>
                  </a:lnTo>
                  <a:lnTo>
                    <a:pt x="1745195" y="573824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pPr defTabSz="342900"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060146"/>
              <a:ext cx="1343025" cy="1227455"/>
            </a:xfrm>
            <a:custGeom>
              <a:avLst/>
              <a:gdLst/>
              <a:ahLst/>
              <a:cxnLst/>
              <a:rect l="l" t="t" r="r" b="b"/>
              <a:pathLst>
                <a:path w="1343025" h="1227454">
                  <a:moveTo>
                    <a:pt x="1342957" y="1226852"/>
                  </a:moveTo>
                  <a:lnTo>
                    <a:pt x="0" y="1226852"/>
                  </a:lnTo>
                  <a:lnTo>
                    <a:pt x="0" y="393"/>
                  </a:lnTo>
                  <a:lnTo>
                    <a:pt x="21899" y="0"/>
                  </a:lnTo>
                  <a:lnTo>
                    <a:pt x="70460" y="873"/>
                  </a:lnTo>
                  <a:lnTo>
                    <a:pt x="118582" y="3474"/>
                  </a:lnTo>
                  <a:lnTo>
                    <a:pt x="166232" y="7772"/>
                  </a:lnTo>
                  <a:lnTo>
                    <a:pt x="213383" y="13738"/>
                  </a:lnTo>
                  <a:lnTo>
                    <a:pt x="260003" y="21341"/>
                  </a:lnTo>
                  <a:lnTo>
                    <a:pt x="306064" y="30552"/>
                  </a:lnTo>
                  <a:lnTo>
                    <a:pt x="351534" y="41340"/>
                  </a:lnTo>
                  <a:lnTo>
                    <a:pt x="396384" y="53676"/>
                  </a:lnTo>
                  <a:lnTo>
                    <a:pt x="440585" y="67530"/>
                  </a:lnTo>
                  <a:lnTo>
                    <a:pt x="484106" y="82872"/>
                  </a:lnTo>
                  <a:lnTo>
                    <a:pt x="526917" y="99671"/>
                  </a:lnTo>
                  <a:lnTo>
                    <a:pt x="568989" y="117899"/>
                  </a:lnTo>
                  <a:lnTo>
                    <a:pt x="610290" y="137525"/>
                  </a:lnTo>
                  <a:lnTo>
                    <a:pt x="650793" y="158518"/>
                  </a:lnTo>
                  <a:lnTo>
                    <a:pt x="690466" y="180850"/>
                  </a:lnTo>
                  <a:lnTo>
                    <a:pt x="729280" y="204491"/>
                  </a:lnTo>
                  <a:lnTo>
                    <a:pt x="767204" y="229409"/>
                  </a:lnTo>
                  <a:lnTo>
                    <a:pt x="804209" y="255576"/>
                  </a:lnTo>
                  <a:lnTo>
                    <a:pt x="840265" y="282962"/>
                  </a:lnTo>
                  <a:lnTo>
                    <a:pt x="875342" y="311536"/>
                  </a:lnTo>
                  <a:lnTo>
                    <a:pt x="909410" y="341269"/>
                  </a:lnTo>
                  <a:lnTo>
                    <a:pt x="942439" y="372130"/>
                  </a:lnTo>
                  <a:lnTo>
                    <a:pt x="974400" y="404091"/>
                  </a:lnTo>
                  <a:lnTo>
                    <a:pt x="1005261" y="437120"/>
                  </a:lnTo>
                  <a:lnTo>
                    <a:pt x="1034994" y="471188"/>
                  </a:lnTo>
                  <a:lnTo>
                    <a:pt x="1063568" y="506265"/>
                  </a:lnTo>
                  <a:lnTo>
                    <a:pt x="1090953" y="542321"/>
                  </a:lnTo>
                  <a:lnTo>
                    <a:pt x="1117121" y="579326"/>
                  </a:lnTo>
                  <a:lnTo>
                    <a:pt x="1142039" y="617250"/>
                  </a:lnTo>
                  <a:lnTo>
                    <a:pt x="1165679" y="656064"/>
                  </a:lnTo>
                  <a:lnTo>
                    <a:pt x="1188012" y="695737"/>
                  </a:lnTo>
                  <a:lnTo>
                    <a:pt x="1209005" y="736239"/>
                  </a:lnTo>
                  <a:lnTo>
                    <a:pt x="1228631" y="777541"/>
                  </a:lnTo>
                  <a:lnTo>
                    <a:pt x="1246859" y="819613"/>
                  </a:lnTo>
                  <a:lnTo>
                    <a:pt x="1263658" y="862424"/>
                  </a:lnTo>
                  <a:lnTo>
                    <a:pt x="1279000" y="905945"/>
                  </a:lnTo>
                  <a:lnTo>
                    <a:pt x="1292854" y="950145"/>
                  </a:lnTo>
                  <a:lnTo>
                    <a:pt x="1305190" y="994996"/>
                  </a:lnTo>
                  <a:lnTo>
                    <a:pt x="1315978" y="1040466"/>
                  </a:lnTo>
                  <a:lnTo>
                    <a:pt x="1325189" y="1086527"/>
                  </a:lnTo>
                  <a:lnTo>
                    <a:pt x="1332792" y="1133147"/>
                  </a:lnTo>
                  <a:lnTo>
                    <a:pt x="1338758" y="1180297"/>
                  </a:lnTo>
                  <a:lnTo>
                    <a:pt x="1342957" y="1226852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pPr defTabSz="342900"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4851" y="857251"/>
            <a:ext cx="3719148" cy="923978"/>
          </a:xfrm>
          <a:prstGeom prst="rect">
            <a:avLst/>
          </a:prstGeom>
        </p:spPr>
      </p:pic>
      <p:sp>
        <p:nvSpPr>
          <p:cNvPr id="17" name="Titolo 16">
            <a:extLst>
              <a:ext uri="{FF2B5EF4-FFF2-40B4-BE49-F238E27FC236}">
                <a16:creationId xmlns:a16="http://schemas.microsoft.com/office/drawing/2014/main" id="{5E1968BB-8308-4B47-E79A-28B823BE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685" y="2119831"/>
            <a:ext cx="2289715" cy="373949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defTabSz="342900"/>
            <a:r>
              <a:rPr lang="it-IT" sz="2700" dirty="0">
                <a:solidFill>
                  <a:srgbClr val="002060"/>
                </a:solidFill>
                <a:cs typeface="+mj-cs"/>
              </a:rPr>
              <a:t>Divulgazione</a:t>
            </a:r>
            <a:endParaRPr lang="it-IT" sz="3300" i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3" name="Immagine 2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987D221D-0A9F-2A0D-7F52-D559731E8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93" y="4553538"/>
            <a:ext cx="2154742" cy="1216795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95D3ABD-3BF4-0DC6-A5BF-C9DB8F17F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63" y="3335461"/>
            <a:ext cx="2159991" cy="793466"/>
          </a:xfrm>
          <a:prstGeom prst="rect">
            <a:avLst/>
          </a:prstGeom>
        </p:spPr>
      </p:pic>
      <p:pic>
        <p:nvPicPr>
          <p:cNvPr id="10" name="Immagine 9" descr="Immagine che contiene vestiti, persona, Viso umano, uomo&#10;&#10;Descrizione generata automaticamente">
            <a:extLst>
              <a:ext uri="{FF2B5EF4-FFF2-40B4-BE49-F238E27FC236}">
                <a16:creationId xmlns:a16="http://schemas.microsoft.com/office/drawing/2014/main" id="{4DD46D66-D885-0579-0CB4-3ACEC92108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/>
        </p:blipFill>
        <p:spPr>
          <a:xfrm>
            <a:off x="1406249" y="1328605"/>
            <a:ext cx="2159991" cy="1227068"/>
          </a:xfrm>
          <a:prstGeom prst="rect">
            <a:avLst/>
          </a:prstGeom>
        </p:spPr>
      </p:pic>
      <p:pic>
        <p:nvPicPr>
          <p:cNvPr id="11" name="Immagine 10" descr="Immagine che contiene Viso umano, vestiti, persona, testo&#10;&#10;Descrizione generata automaticamente">
            <a:extLst>
              <a:ext uri="{FF2B5EF4-FFF2-40B4-BE49-F238E27FC236}">
                <a16:creationId xmlns:a16="http://schemas.microsoft.com/office/drawing/2014/main" id="{43C883ED-C121-8765-E99D-F311AA8C1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4" y="2738445"/>
            <a:ext cx="2235085" cy="1257235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741563E-F495-52E8-CE39-4FF928196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23" y="4128927"/>
            <a:ext cx="2159991" cy="1216795"/>
          </a:xfrm>
          <a:prstGeom prst="rect">
            <a:avLst/>
          </a:prstGeom>
        </p:spPr>
      </p:pic>
      <p:pic>
        <p:nvPicPr>
          <p:cNvPr id="14" name="Immagine 13" descr="Immagine che contiene testo, vestiti, tuta pressurizzata, astronauta&#10;&#10;Descrizione generata automaticamente">
            <a:extLst>
              <a:ext uri="{FF2B5EF4-FFF2-40B4-BE49-F238E27FC236}">
                <a16:creationId xmlns:a16="http://schemas.microsoft.com/office/drawing/2014/main" id="{85FF723E-BA34-1BE9-51BF-136B006408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64" y="1469365"/>
            <a:ext cx="1653623" cy="1653623"/>
          </a:xfrm>
          <a:prstGeom prst="rect">
            <a:avLst/>
          </a:prstGeom>
        </p:spPr>
      </p:pic>
      <p:pic>
        <p:nvPicPr>
          <p:cNvPr id="15" name="Immagine 14" descr="Immagine che contiene Viso umano, vestiti, persona, occhiali&#10;&#10;Descrizione generata automaticamente">
            <a:extLst>
              <a:ext uri="{FF2B5EF4-FFF2-40B4-BE49-F238E27FC236}">
                <a16:creationId xmlns:a16="http://schemas.microsoft.com/office/drawing/2014/main" id="{5A544D42-F41E-F322-A1CE-E5D2C6B572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/>
        </p:blipFill>
        <p:spPr>
          <a:xfrm>
            <a:off x="3402666" y="4186175"/>
            <a:ext cx="1146523" cy="12167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227A0DE-1936-BB2A-B1E2-B4415C9DEF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3864" y="3475875"/>
            <a:ext cx="2341353" cy="552905"/>
          </a:xfrm>
          <a:prstGeom prst="rect">
            <a:avLst/>
          </a:prstGeom>
        </p:spPr>
      </p:pic>
      <p:pic>
        <p:nvPicPr>
          <p:cNvPr id="18" name="Immagine 17" descr="Immagine che contiene vestiti, arredo, persona, calzature&#10;&#10;Descrizione generata automaticamente">
            <a:extLst>
              <a:ext uri="{FF2B5EF4-FFF2-40B4-BE49-F238E27FC236}">
                <a16:creationId xmlns:a16="http://schemas.microsoft.com/office/drawing/2014/main" id="{1A72270E-57DD-EFFB-760D-D7A6591DE8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4" r="39900" b="9305"/>
          <a:stretch/>
        </p:blipFill>
        <p:spPr>
          <a:xfrm>
            <a:off x="7011562" y="3981490"/>
            <a:ext cx="1599182" cy="11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persona, Viso umano, vestiti, interno&#10;&#10;Descrizione generata automaticamente">
            <a:extLst>
              <a:ext uri="{FF2B5EF4-FFF2-40B4-BE49-F238E27FC236}">
                <a16:creationId xmlns:a16="http://schemas.microsoft.com/office/drawing/2014/main" id="{95D924ED-32C8-71B7-2A4F-6A28A49BB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r="-1" b="18456"/>
          <a:stretch/>
        </p:blipFill>
        <p:spPr>
          <a:xfrm>
            <a:off x="482601" y="1553935"/>
            <a:ext cx="4243973" cy="30099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3" y="5387324"/>
            <a:ext cx="1840002" cy="613727"/>
            <a:chOff x="0" y="9060146"/>
            <a:chExt cx="3680002" cy="1227455"/>
          </a:xfrm>
        </p:grpSpPr>
        <p:sp>
          <p:nvSpPr>
            <p:cNvPr id="6" name="object 6"/>
            <p:cNvSpPr/>
            <p:nvPr/>
          </p:nvSpPr>
          <p:spPr>
            <a:xfrm>
              <a:off x="1783257" y="9554057"/>
              <a:ext cx="1896745" cy="733425"/>
            </a:xfrm>
            <a:custGeom>
              <a:avLst/>
              <a:gdLst/>
              <a:ahLst/>
              <a:cxnLst/>
              <a:rect l="l" t="t" r="r" b="b"/>
              <a:pathLst>
                <a:path w="1896745" h="733425">
                  <a:moveTo>
                    <a:pt x="73850" y="3784"/>
                  </a:moveTo>
                  <a:lnTo>
                    <a:pt x="66281" y="3784"/>
                  </a:lnTo>
                  <a:lnTo>
                    <a:pt x="51130" y="5676"/>
                  </a:lnTo>
                  <a:lnTo>
                    <a:pt x="939" y="55867"/>
                  </a:lnTo>
                  <a:lnTo>
                    <a:pt x="939" y="77647"/>
                  </a:lnTo>
                  <a:lnTo>
                    <a:pt x="51130" y="26504"/>
                  </a:lnTo>
                  <a:lnTo>
                    <a:pt x="73850" y="3784"/>
                  </a:lnTo>
                  <a:close/>
                </a:path>
                <a:path w="1896745" h="733425">
                  <a:moveTo>
                    <a:pt x="211162" y="0"/>
                  </a:moveTo>
                  <a:lnTo>
                    <a:pt x="189382" y="0"/>
                  </a:lnTo>
                  <a:lnTo>
                    <a:pt x="0" y="189382"/>
                  </a:lnTo>
                  <a:lnTo>
                    <a:pt x="0" y="211162"/>
                  </a:lnTo>
                  <a:lnTo>
                    <a:pt x="211162" y="0"/>
                  </a:lnTo>
                  <a:close/>
                </a:path>
                <a:path w="1896745" h="733425">
                  <a:moveTo>
                    <a:pt x="340880" y="3784"/>
                  </a:moveTo>
                  <a:lnTo>
                    <a:pt x="334251" y="3784"/>
                  </a:lnTo>
                  <a:lnTo>
                    <a:pt x="326682" y="2832"/>
                  </a:lnTo>
                  <a:lnTo>
                    <a:pt x="320052" y="2832"/>
                  </a:lnTo>
                  <a:lnTo>
                    <a:pt x="267030" y="55867"/>
                  </a:lnTo>
                  <a:lnTo>
                    <a:pt x="55867" y="267030"/>
                  </a:lnTo>
                  <a:lnTo>
                    <a:pt x="0" y="322897"/>
                  </a:lnTo>
                  <a:lnTo>
                    <a:pt x="0" y="344665"/>
                  </a:lnTo>
                  <a:lnTo>
                    <a:pt x="77647" y="267030"/>
                  </a:lnTo>
                  <a:lnTo>
                    <a:pt x="184645" y="160020"/>
                  </a:lnTo>
                  <a:lnTo>
                    <a:pt x="267030" y="77647"/>
                  </a:lnTo>
                  <a:lnTo>
                    <a:pt x="340880" y="3784"/>
                  </a:lnTo>
                  <a:close/>
                </a:path>
                <a:path w="1896745" h="733425">
                  <a:moveTo>
                    <a:pt x="464934" y="13258"/>
                  </a:moveTo>
                  <a:lnTo>
                    <a:pt x="451675" y="11353"/>
                  </a:lnTo>
                  <a:lnTo>
                    <a:pt x="445046" y="11353"/>
                  </a:lnTo>
                  <a:lnTo>
                    <a:pt x="267030" y="189382"/>
                  </a:lnTo>
                  <a:lnTo>
                    <a:pt x="189382" y="267030"/>
                  </a:lnTo>
                  <a:lnTo>
                    <a:pt x="0" y="456412"/>
                  </a:lnTo>
                  <a:lnTo>
                    <a:pt x="0" y="478180"/>
                  </a:lnTo>
                  <a:lnTo>
                    <a:pt x="211162" y="267030"/>
                  </a:lnTo>
                  <a:lnTo>
                    <a:pt x="267030" y="211162"/>
                  </a:lnTo>
                  <a:lnTo>
                    <a:pt x="464934" y="13258"/>
                  </a:lnTo>
                  <a:close/>
                </a:path>
                <a:path w="1896745" h="733425">
                  <a:moveTo>
                    <a:pt x="581393" y="30302"/>
                  </a:moveTo>
                  <a:lnTo>
                    <a:pt x="574763" y="29349"/>
                  </a:lnTo>
                  <a:lnTo>
                    <a:pt x="569087" y="28409"/>
                  </a:lnTo>
                  <a:lnTo>
                    <a:pt x="562457" y="27457"/>
                  </a:lnTo>
                  <a:lnTo>
                    <a:pt x="534047" y="55867"/>
                  </a:lnTo>
                  <a:lnTo>
                    <a:pt x="533107" y="56807"/>
                  </a:lnTo>
                  <a:lnTo>
                    <a:pt x="322897" y="267030"/>
                  </a:lnTo>
                  <a:lnTo>
                    <a:pt x="267030" y="322897"/>
                  </a:lnTo>
                  <a:lnTo>
                    <a:pt x="55867" y="534047"/>
                  </a:lnTo>
                  <a:lnTo>
                    <a:pt x="77647" y="534047"/>
                  </a:lnTo>
                  <a:lnTo>
                    <a:pt x="184645" y="427050"/>
                  </a:lnTo>
                  <a:lnTo>
                    <a:pt x="267030" y="344665"/>
                  </a:lnTo>
                  <a:lnTo>
                    <a:pt x="344665" y="267030"/>
                  </a:lnTo>
                  <a:lnTo>
                    <a:pt x="451675" y="160020"/>
                  </a:lnTo>
                  <a:lnTo>
                    <a:pt x="534047" y="77647"/>
                  </a:lnTo>
                  <a:lnTo>
                    <a:pt x="581393" y="30302"/>
                  </a:lnTo>
                  <a:close/>
                </a:path>
                <a:path w="1896745" h="733425">
                  <a:moveTo>
                    <a:pt x="695032" y="50177"/>
                  </a:moveTo>
                  <a:lnTo>
                    <a:pt x="689343" y="49237"/>
                  </a:lnTo>
                  <a:lnTo>
                    <a:pt x="682713" y="47345"/>
                  </a:lnTo>
                  <a:lnTo>
                    <a:pt x="677037" y="46393"/>
                  </a:lnTo>
                  <a:lnTo>
                    <a:pt x="534047" y="189382"/>
                  </a:lnTo>
                  <a:lnTo>
                    <a:pt x="456399" y="267030"/>
                  </a:lnTo>
                  <a:lnTo>
                    <a:pt x="267030" y="456412"/>
                  </a:lnTo>
                  <a:lnTo>
                    <a:pt x="189382" y="534047"/>
                  </a:lnTo>
                  <a:lnTo>
                    <a:pt x="211162" y="534047"/>
                  </a:lnTo>
                  <a:lnTo>
                    <a:pt x="267030" y="478180"/>
                  </a:lnTo>
                  <a:lnTo>
                    <a:pt x="478180" y="267030"/>
                  </a:lnTo>
                  <a:lnTo>
                    <a:pt x="534047" y="211162"/>
                  </a:lnTo>
                  <a:lnTo>
                    <a:pt x="695032" y="50177"/>
                  </a:lnTo>
                  <a:close/>
                </a:path>
                <a:path w="1896745" h="733425">
                  <a:moveTo>
                    <a:pt x="802970" y="75755"/>
                  </a:moveTo>
                  <a:lnTo>
                    <a:pt x="801077" y="75755"/>
                  </a:lnTo>
                  <a:lnTo>
                    <a:pt x="795401" y="74803"/>
                  </a:lnTo>
                  <a:lnTo>
                    <a:pt x="790663" y="72910"/>
                  </a:lnTo>
                  <a:lnTo>
                    <a:pt x="784987" y="71958"/>
                  </a:lnTo>
                  <a:lnTo>
                    <a:pt x="267030" y="589915"/>
                  </a:lnTo>
                  <a:lnTo>
                    <a:pt x="123990" y="732942"/>
                  </a:lnTo>
                  <a:lnTo>
                    <a:pt x="145770" y="732942"/>
                  </a:lnTo>
                  <a:lnTo>
                    <a:pt x="267030" y="611695"/>
                  </a:lnTo>
                  <a:lnTo>
                    <a:pt x="344665" y="534047"/>
                  </a:lnTo>
                  <a:lnTo>
                    <a:pt x="451675" y="427050"/>
                  </a:lnTo>
                  <a:lnTo>
                    <a:pt x="534047" y="344665"/>
                  </a:lnTo>
                  <a:lnTo>
                    <a:pt x="610743" y="267970"/>
                  </a:lnTo>
                  <a:lnTo>
                    <a:pt x="611695" y="267030"/>
                  </a:lnTo>
                  <a:lnTo>
                    <a:pt x="718705" y="160020"/>
                  </a:lnTo>
                  <a:lnTo>
                    <a:pt x="801077" y="77647"/>
                  </a:lnTo>
                  <a:lnTo>
                    <a:pt x="802970" y="75755"/>
                  </a:lnTo>
                  <a:close/>
                </a:path>
                <a:path w="1896745" h="733425">
                  <a:moveTo>
                    <a:pt x="907135" y="105105"/>
                  </a:moveTo>
                  <a:lnTo>
                    <a:pt x="895769" y="101320"/>
                  </a:lnTo>
                  <a:lnTo>
                    <a:pt x="890092" y="100368"/>
                  </a:lnTo>
                  <a:lnTo>
                    <a:pt x="801077" y="189382"/>
                  </a:lnTo>
                  <a:lnTo>
                    <a:pt x="723430" y="267030"/>
                  </a:lnTo>
                  <a:lnTo>
                    <a:pt x="534047" y="456412"/>
                  </a:lnTo>
                  <a:lnTo>
                    <a:pt x="456399" y="534047"/>
                  </a:lnTo>
                  <a:lnTo>
                    <a:pt x="267030" y="723430"/>
                  </a:lnTo>
                  <a:lnTo>
                    <a:pt x="267030" y="732942"/>
                  </a:lnTo>
                  <a:lnTo>
                    <a:pt x="279285" y="732942"/>
                  </a:lnTo>
                  <a:lnTo>
                    <a:pt x="478180" y="534047"/>
                  </a:lnTo>
                  <a:lnTo>
                    <a:pt x="534047" y="478180"/>
                  </a:lnTo>
                  <a:lnTo>
                    <a:pt x="745210" y="267030"/>
                  </a:lnTo>
                  <a:lnTo>
                    <a:pt x="801077" y="211162"/>
                  </a:lnTo>
                  <a:lnTo>
                    <a:pt x="907135" y="105105"/>
                  </a:lnTo>
                  <a:close/>
                </a:path>
                <a:path w="1896745" h="733425">
                  <a:moveTo>
                    <a:pt x="1006563" y="139192"/>
                  </a:moveTo>
                  <a:lnTo>
                    <a:pt x="1000874" y="137299"/>
                  </a:lnTo>
                  <a:lnTo>
                    <a:pt x="996137" y="135407"/>
                  </a:lnTo>
                  <a:lnTo>
                    <a:pt x="990460" y="133515"/>
                  </a:lnTo>
                  <a:lnTo>
                    <a:pt x="908075" y="215887"/>
                  </a:lnTo>
                  <a:lnTo>
                    <a:pt x="856945" y="267030"/>
                  </a:lnTo>
                  <a:lnTo>
                    <a:pt x="801077" y="322897"/>
                  </a:lnTo>
                  <a:lnTo>
                    <a:pt x="589915" y="534047"/>
                  </a:lnTo>
                  <a:lnTo>
                    <a:pt x="534047" y="589915"/>
                  </a:lnTo>
                  <a:lnTo>
                    <a:pt x="391020" y="732942"/>
                  </a:lnTo>
                  <a:lnTo>
                    <a:pt x="412800" y="732942"/>
                  </a:lnTo>
                  <a:lnTo>
                    <a:pt x="534047" y="611695"/>
                  </a:lnTo>
                  <a:lnTo>
                    <a:pt x="611695" y="534047"/>
                  </a:lnTo>
                  <a:lnTo>
                    <a:pt x="801077" y="344665"/>
                  </a:lnTo>
                  <a:lnTo>
                    <a:pt x="878725" y="267030"/>
                  </a:lnTo>
                  <a:lnTo>
                    <a:pt x="1006563" y="139192"/>
                  </a:lnTo>
                  <a:close/>
                </a:path>
                <a:path w="1896745" h="733425">
                  <a:moveTo>
                    <a:pt x="1102194" y="177063"/>
                  </a:moveTo>
                  <a:lnTo>
                    <a:pt x="1097457" y="175171"/>
                  </a:lnTo>
                  <a:lnTo>
                    <a:pt x="1091780" y="173278"/>
                  </a:lnTo>
                  <a:lnTo>
                    <a:pt x="1087043" y="170434"/>
                  </a:lnTo>
                  <a:lnTo>
                    <a:pt x="1068108" y="189382"/>
                  </a:lnTo>
                  <a:lnTo>
                    <a:pt x="990460" y="267030"/>
                  </a:lnTo>
                  <a:lnTo>
                    <a:pt x="908075" y="349402"/>
                  </a:lnTo>
                  <a:lnTo>
                    <a:pt x="801077" y="456412"/>
                  </a:lnTo>
                  <a:lnTo>
                    <a:pt x="723430" y="534047"/>
                  </a:lnTo>
                  <a:lnTo>
                    <a:pt x="534047" y="723430"/>
                  </a:lnTo>
                  <a:lnTo>
                    <a:pt x="524535" y="732942"/>
                  </a:lnTo>
                  <a:lnTo>
                    <a:pt x="534047" y="732942"/>
                  </a:lnTo>
                  <a:lnTo>
                    <a:pt x="546315" y="732942"/>
                  </a:lnTo>
                  <a:lnTo>
                    <a:pt x="745210" y="534047"/>
                  </a:lnTo>
                  <a:lnTo>
                    <a:pt x="801077" y="478180"/>
                  </a:lnTo>
                  <a:lnTo>
                    <a:pt x="852208" y="427050"/>
                  </a:lnTo>
                  <a:lnTo>
                    <a:pt x="984783" y="293535"/>
                  </a:lnTo>
                  <a:lnTo>
                    <a:pt x="1012240" y="267030"/>
                  </a:lnTo>
                  <a:lnTo>
                    <a:pt x="1068108" y="211162"/>
                  </a:lnTo>
                  <a:lnTo>
                    <a:pt x="1102194" y="177063"/>
                  </a:lnTo>
                  <a:close/>
                </a:path>
                <a:path w="1896745" h="733425">
                  <a:moveTo>
                    <a:pt x="1194041" y="217779"/>
                  </a:moveTo>
                  <a:lnTo>
                    <a:pt x="1189316" y="215887"/>
                  </a:lnTo>
                  <a:lnTo>
                    <a:pt x="1184579" y="213055"/>
                  </a:lnTo>
                  <a:lnTo>
                    <a:pt x="1178902" y="211162"/>
                  </a:lnTo>
                  <a:lnTo>
                    <a:pt x="1174165" y="215887"/>
                  </a:lnTo>
                  <a:lnTo>
                    <a:pt x="1123022" y="267030"/>
                  </a:lnTo>
                  <a:lnTo>
                    <a:pt x="1123975" y="267030"/>
                  </a:lnTo>
                  <a:lnTo>
                    <a:pt x="1068108" y="322897"/>
                  </a:lnTo>
                  <a:lnTo>
                    <a:pt x="856945" y="534047"/>
                  </a:lnTo>
                  <a:lnTo>
                    <a:pt x="801077" y="589915"/>
                  </a:lnTo>
                  <a:lnTo>
                    <a:pt x="658050" y="732942"/>
                  </a:lnTo>
                  <a:lnTo>
                    <a:pt x="679831" y="732942"/>
                  </a:lnTo>
                  <a:lnTo>
                    <a:pt x="801077" y="611695"/>
                  </a:lnTo>
                  <a:lnTo>
                    <a:pt x="878725" y="534047"/>
                  </a:lnTo>
                  <a:lnTo>
                    <a:pt x="984783" y="427050"/>
                  </a:lnTo>
                  <a:lnTo>
                    <a:pt x="1068108" y="344665"/>
                  </a:lnTo>
                  <a:lnTo>
                    <a:pt x="1118298" y="293535"/>
                  </a:lnTo>
                  <a:lnTo>
                    <a:pt x="1145755" y="267030"/>
                  </a:lnTo>
                  <a:lnTo>
                    <a:pt x="1144803" y="267030"/>
                  </a:lnTo>
                  <a:lnTo>
                    <a:pt x="1194041" y="217779"/>
                  </a:lnTo>
                  <a:close/>
                </a:path>
                <a:path w="1896745" h="733425">
                  <a:moveTo>
                    <a:pt x="1284947" y="261340"/>
                  </a:moveTo>
                  <a:lnTo>
                    <a:pt x="1280210" y="258508"/>
                  </a:lnTo>
                  <a:lnTo>
                    <a:pt x="1275486" y="256603"/>
                  </a:lnTo>
                  <a:lnTo>
                    <a:pt x="1270749" y="253771"/>
                  </a:lnTo>
                  <a:lnTo>
                    <a:pt x="1257490" y="267030"/>
                  </a:lnTo>
                  <a:lnTo>
                    <a:pt x="1174165" y="349402"/>
                  </a:lnTo>
                  <a:lnTo>
                    <a:pt x="1068108" y="456412"/>
                  </a:lnTo>
                  <a:lnTo>
                    <a:pt x="990460" y="534047"/>
                  </a:lnTo>
                  <a:lnTo>
                    <a:pt x="801077" y="723430"/>
                  </a:lnTo>
                  <a:lnTo>
                    <a:pt x="791565" y="732942"/>
                  </a:lnTo>
                  <a:lnTo>
                    <a:pt x="801077" y="732942"/>
                  </a:lnTo>
                  <a:lnTo>
                    <a:pt x="813346" y="732942"/>
                  </a:lnTo>
                  <a:lnTo>
                    <a:pt x="852208" y="694080"/>
                  </a:lnTo>
                  <a:lnTo>
                    <a:pt x="984783" y="560565"/>
                  </a:lnTo>
                  <a:lnTo>
                    <a:pt x="1012240" y="534047"/>
                  </a:lnTo>
                  <a:lnTo>
                    <a:pt x="1068108" y="478180"/>
                  </a:lnTo>
                  <a:lnTo>
                    <a:pt x="1118298" y="427050"/>
                  </a:lnTo>
                  <a:lnTo>
                    <a:pt x="1251813" y="293535"/>
                  </a:lnTo>
                  <a:lnTo>
                    <a:pt x="1279271" y="267030"/>
                  </a:lnTo>
                  <a:lnTo>
                    <a:pt x="1284947" y="261340"/>
                  </a:lnTo>
                  <a:close/>
                </a:path>
                <a:path w="1896745" h="733425">
                  <a:moveTo>
                    <a:pt x="1335138" y="456412"/>
                  </a:moveTo>
                  <a:lnTo>
                    <a:pt x="1307680" y="482917"/>
                  </a:lnTo>
                  <a:lnTo>
                    <a:pt x="1257490" y="534047"/>
                  </a:lnTo>
                  <a:lnTo>
                    <a:pt x="1174165" y="616432"/>
                  </a:lnTo>
                  <a:lnTo>
                    <a:pt x="1068108" y="723430"/>
                  </a:lnTo>
                  <a:lnTo>
                    <a:pt x="1058595" y="732942"/>
                  </a:lnTo>
                  <a:lnTo>
                    <a:pt x="1068108" y="732942"/>
                  </a:lnTo>
                  <a:lnTo>
                    <a:pt x="1080147" y="732942"/>
                  </a:lnTo>
                  <a:lnTo>
                    <a:pt x="1118298" y="694080"/>
                  </a:lnTo>
                  <a:lnTo>
                    <a:pt x="1251813" y="560565"/>
                  </a:lnTo>
                  <a:lnTo>
                    <a:pt x="1279271" y="534047"/>
                  </a:lnTo>
                  <a:lnTo>
                    <a:pt x="1335138" y="478180"/>
                  </a:lnTo>
                  <a:lnTo>
                    <a:pt x="1335138" y="456412"/>
                  </a:lnTo>
                  <a:close/>
                </a:path>
                <a:path w="1896745" h="733425">
                  <a:moveTo>
                    <a:pt x="1336078" y="477240"/>
                  </a:moveTo>
                  <a:lnTo>
                    <a:pt x="1335138" y="478180"/>
                  </a:lnTo>
                  <a:lnTo>
                    <a:pt x="1336078" y="478180"/>
                  </a:lnTo>
                  <a:lnTo>
                    <a:pt x="1336078" y="477240"/>
                  </a:lnTo>
                  <a:close/>
                </a:path>
                <a:path w="1896745" h="733425">
                  <a:moveTo>
                    <a:pt x="1371117" y="308686"/>
                  </a:moveTo>
                  <a:lnTo>
                    <a:pt x="1366380" y="305854"/>
                  </a:lnTo>
                  <a:lnTo>
                    <a:pt x="1361655" y="303949"/>
                  </a:lnTo>
                  <a:lnTo>
                    <a:pt x="1356918" y="301117"/>
                  </a:lnTo>
                  <a:lnTo>
                    <a:pt x="1335138" y="322897"/>
                  </a:lnTo>
                  <a:lnTo>
                    <a:pt x="1307680" y="349402"/>
                  </a:lnTo>
                  <a:lnTo>
                    <a:pt x="1174165" y="482917"/>
                  </a:lnTo>
                  <a:lnTo>
                    <a:pt x="1123975" y="534047"/>
                  </a:lnTo>
                  <a:lnTo>
                    <a:pt x="1068108" y="589915"/>
                  </a:lnTo>
                  <a:lnTo>
                    <a:pt x="925080" y="732942"/>
                  </a:lnTo>
                  <a:lnTo>
                    <a:pt x="946251" y="732942"/>
                  </a:lnTo>
                  <a:lnTo>
                    <a:pt x="984783" y="694080"/>
                  </a:lnTo>
                  <a:lnTo>
                    <a:pt x="1068108" y="611695"/>
                  </a:lnTo>
                  <a:lnTo>
                    <a:pt x="1118298" y="560565"/>
                  </a:lnTo>
                  <a:lnTo>
                    <a:pt x="1145755" y="534047"/>
                  </a:lnTo>
                  <a:lnTo>
                    <a:pt x="1251813" y="427050"/>
                  </a:lnTo>
                  <a:lnTo>
                    <a:pt x="1335138" y="344665"/>
                  </a:lnTo>
                  <a:lnTo>
                    <a:pt x="1371117" y="308686"/>
                  </a:lnTo>
                  <a:close/>
                </a:path>
                <a:path w="1896745" h="733425">
                  <a:moveTo>
                    <a:pt x="1455394" y="357924"/>
                  </a:moveTo>
                  <a:lnTo>
                    <a:pt x="1450657" y="355092"/>
                  </a:lnTo>
                  <a:lnTo>
                    <a:pt x="1446872" y="352247"/>
                  </a:lnTo>
                  <a:lnTo>
                    <a:pt x="1442135" y="349402"/>
                  </a:lnTo>
                  <a:lnTo>
                    <a:pt x="1336078" y="455460"/>
                  </a:lnTo>
                  <a:lnTo>
                    <a:pt x="1336078" y="477240"/>
                  </a:lnTo>
                  <a:lnTo>
                    <a:pt x="1455394" y="357924"/>
                  </a:lnTo>
                  <a:close/>
                </a:path>
                <a:path w="1896745" h="733425">
                  <a:moveTo>
                    <a:pt x="1534934" y="410959"/>
                  </a:moveTo>
                  <a:lnTo>
                    <a:pt x="1530197" y="408114"/>
                  </a:lnTo>
                  <a:lnTo>
                    <a:pt x="1526413" y="405269"/>
                  </a:lnTo>
                  <a:lnTo>
                    <a:pt x="1521675" y="402437"/>
                  </a:lnTo>
                  <a:lnTo>
                    <a:pt x="1390053" y="534047"/>
                  </a:lnTo>
                  <a:lnTo>
                    <a:pt x="1391005" y="534047"/>
                  </a:lnTo>
                  <a:lnTo>
                    <a:pt x="1335138" y="589915"/>
                  </a:lnTo>
                  <a:lnTo>
                    <a:pt x="1307680" y="616432"/>
                  </a:lnTo>
                  <a:lnTo>
                    <a:pt x="1191158" y="732942"/>
                  </a:lnTo>
                  <a:lnTo>
                    <a:pt x="1213281" y="732942"/>
                  </a:lnTo>
                  <a:lnTo>
                    <a:pt x="1251813" y="694080"/>
                  </a:lnTo>
                  <a:lnTo>
                    <a:pt x="1335138" y="611695"/>
                  </a:lnTo>
                  <a:lnTo>
                    <a:pt x="1385328" y="560565"/>
                  </a:lnTo>
                  <a:lnTo>
                    <a:pt x="1412786" y="534047"/>
                  </a:lnTo>
                  <a:lnTo>
                    <a:pt x="1411833" y="534047"/>
                  </a:lnTo>
                  <a:lnTo>
                    <a:pt x="1518831" y="427050"/>
                  </a:lnTo>
                  <a:lnTo>
                    <a:pt x="1534934" y="410959"/>
                  </a:lnTo>
                  <a:close/>
                </a:path>
                <a:path w="1896745" h="733425">
                  <a:moveTo>
                    <a:pt x="1601216" y="459244"/>
                  </a:moveTo>
                  <a:lnTo>
                    <a:pt x="1600276" y="458304"/>
                  </a:lnTo>
                  <a:lnTo>
                    <a:pt x="1524520" y="534047"/>
                  </a:lnTo>
                  <a:lnTo>
                    <a:pt x="1523568" y="535000"/>
                  </a:lnTo>
                  <a:lnTo>
                    <a:pt x="1441196" y="616432"/>
                  </a:lnTo>
                  <a:lnTo>
                    <a:pt x="1335138" y="723430"/>
                  </a:lnTo>
                  <a:lnTo>
                    <a:pt x="1325283" y="732942"/>
                  </a:lnTo>
                  <a:lnTo>
                    <a:pt x="1335138" y="732942"/>
                  </a:lnTo>
                  <a:lnTo>
                    <a:pt x="1347177" y="732942"/>
                  </a:lnTo>
                  <a:lnTo>
                    <a:pt x="1385328" y="694080"/>
                  </a:lnTo>
                  <a:lnTo>
                    <a:pt x="1518831" y="560565"/>
                  </a:lnTo>
                  <a:lnTo>
                    <a:pt x="1545310" y="535000"/>
                  </a:lnTo>
                  <a:lnTo>
                    <a:pt x="1546301" y="534047"/>
                  </a:lnTo>
                  <a:lnTo>
                    <a:pt x="1601216" y="479132"/>
                  </a:lnTo>
                  <a:lnTo>
                    <a:pt x="1601216" y="459244"/>
                  </a:lnTo>
                  <a:close/>
                </a:path>
                <a:path w="1896745" h="733425">
                  <a:moveTo>
                    <a:pt x="1612582" y="467766"/>
                  </a:moveTo>
                  <a:lnTo>
                    <a:pt x="1605000" y="462089"/>
                  </a:lnTo>
                  <a:lnTo>
                    <a:pt x="1602168" y="460197"/>
                  </a:lnTo>
                  <a:lnTo>
                    <a:pt x="1602168" y="478180"/>
                  </a:lnTo>
                  <a:lnTo>
                    <a:pt x="1612582" y="467766"/>
                  </a:lnTo>
                  <a:close/>
                </a:path>
                <a:path w="1896745" h="733425">
                  <a:moveTo>
                    <a:pt x="1687385" y="525526"/>
                  </a:moveTo>
                  <a:lnTo>
                    <a:pt x="1683600" y="522693"/>
                  </a:lnTo>
                  <a:lnTo>
                    <a:pt x="1679816" y="518896"/>
                  </a:lnTo>
                  <a:lnTo>
                    <a:pt x="1675079" y="516064"/>
                  </a:lnTo>
                  <a:lnTo>
                    <a:pt x="1657083" y="534047"/>
                  </a:lnTo>
                  <a:lnTo>
                    <a:pt x="1658035" y="534047"/>
                  </a:lnTo>
                  <a:lnTo>
                    <a:pt x="1602168" y="589915"/>
                  </a:lnTo>
                  <a:lnTo>
                    <a:pt x="1574698" y="616432"/>
                  </a:lnTo>
                  <a:lnTo>
                    <a:pt x="1458188" y="732942"/>
                  </a:lnTo>
                  <a:lnTo>
                    <a:pt x="1480312" y="732942"/>
                  </a:lnTo>
                  <a:lnTo>
                    <a:pt x="1518831" y="694080"/>
                  </a:lnTo>
                  <a:lnTo>
                    <a:pt x="1602168" y="611695"/>
                  </a:lnTo>
                  <a:lnTo>
                    <a:pt x="1652346" y="560565"/>
                  </a:lnTo>
                  <a:lnTo>
                    <a:pt x="1679816" y="534047"/>
                  </a:lnTo>
                  <a:lnTo>
                    <a:pt x="1678863" y="534047"/>
                  </a:lnTo>
                  <a:lnTo>
                    <a:pt x="1687385" y="525526"/>
                  </a:lnTo>
                  <a:close/>
                </a:path>
                <a:path w="1896745" h="733425">
                  <a:moveTo>
                    <a:pt x="1759356" y="587082"/>
                  </a:moveTo>
                  <a:lnTo>
                    <a:pt x="1755559" y="583298"/>
                  </a:lnTo>
                  <a:lnTo>
                    <a:pt x="1751774" y="580453"/>
                  </a:lnTo>
                  <a:lnTo>
                    <a:pt x="1747989" y="576668"/>
                  </a:lnTo>
                  <a:lnTo>
                    <a:pt x="1601216" y="723430"/>
                  </a:lnTo>
                  <a:lnTo>
                    <a:pt x="1601216" y="724357"/>
                  </a:lnTo>
                  <a:lnTo>
                    <a:pt x="1592313" y="732942"/>
                  </a:lnTo>
                  <a:lnTo>
                    <a:pt x="1601216" y="732942"/>
                  </a:lnTo>
                  <a:lnTo>
                    <a:pt x="1602168" y="732942"/>
                  </a:lnTo>
                  <a:lnTo>
                    <a:pt x="1613484" y="732942"/>
                  </a:lnTo>
                  <a:lnTo>
                    <a:pt x="1759356" y="587082"/>
                  </a:lnTo>
                  <a:close/>
                </a:path>
                <a:path w="1896745" h="733425">
                  <a:moveTo>
                    <a:pt x="1829422" y="650519"/>
                  </a:moveTo>
                  <a:lnTo>
                    <a:pt x="1825637" y="646734"/>
                  </a:lnTo>
                  <a:lnTo>
                    <a:pt x="1821853" y="643890"/>
                  </a:lnTo>
                  <a:lnTo>
                    <a:pt x="1818055" y="640105"/>
                  </a:lnTo>
                  <a:lnTo>
                    <a:pt x="1725218" y="732942"/>
                  </a:lnTo>
                  <a:lnTo>
                    <a:pt x="1746999" y="732942"/>
                  </a:lnTo>
                  <a:lnTo>
                    <a:pt x="1829422" y="650519"/>
                  </a:lnTo>
                  <a:close/>
                </a:path>
                <a:path w="1896745" h="733425">
                  <a:moveTo>
                    <a:pt x="1869186" y="723430"/>
                  </a:moveTo>
                  <a:lnTo>
                    <a:pt x="1859343" y="732942"/>
                  </a:lnTo>
                  <a:lnTo>
                    <a:pt x="1869186" y="732942"/>
                  </a:lnTo>
                  <a:lnTo>
                    <a:pt x="1869186" y="723430"/>
                  </a:lnTo>
                  <a:close/>
                </a:path>
                <a:path w="1896745" h="733425">
                  <a:moveTo>
                    <a:pt x="1896656" y="717753"/>
                  </a:moveTo>
                  <a:lnTo>
                    <a:pt x="1889074" y="710171"/>
                  </a:lnTo>
                  <a:lnTo>
                    <a:pt x="1886242" y="706386"/>
                  </a:lnTo>
                  <a:lnTo>
                    <a:pt x="1870138" y="722490"/>
                  </a:lnTo>
                  <a:lnTo>
                    <a:pt x="1870138" y="732942"/>
                  </a:lnTo>
                  <a:lnTo>
                    <a:pt x="1881454" y="732942"/>
                  </a:lnTo>
                  <a:lnTo>
                    <a:pt x="1896656" y="717753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pPr defTabSz="342900"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5092" y="9570148"/>
              <a:ext cx="1745614" cy="716915"/>
            </a:xfrm>
            <a:custGeom>
              <a:avLst/>
              <a:gdLst/>
              <a:ahLst/>
              <a:cxnLst/>
              <a:rect l="l" t="t" r="r" b="b"/>
              <a:pathLst>
                <a:path w="1745614" h="716915">
                  <a:moveTo>
                    <a:pt x="303999" y="435584"/>
                  </a:moveTo>
                  <a:lnTo>
                    <a:pt x="255943" y="471678"/>
                  </a:lnTo>
                  <a:lnTo>
                    <a:pt x="209308" y="508495"/>
                  </a:lnTo>
                  <a:lnTo>
                    <a:pt x="143967" y="573824"/>
                  </a:lnTo>
                  <a:lnTo>
                    <a:pt x="116509" y="600341"/>
                  </a:lnTo>
                  <a:lnTo>
                    <a:pt x="0" y="716851"/>
                  </a:lnTo>
                  <a:lnTo>
                    <a:pt x="22123" y="716851"/>
                  </a:lnTo>
                  <a:lnTo>
                    <a:pt x="60642" y="677989"/>
                  </a:lnTo>
                  <a:lnTo>
                    <a:pt x="143967" y="595604"/>
                  </a:lnTo>
                  <a:lnTo>
                    <a:pt x="194157" y="544474"/>
                  </a:lnTo>
                  <a:lnTo>
                    <a:pt x="221615" y="517956"/>
                  </a:lnTo>
                  <a:lnTo>
                    <a:pt x="303999" y="435584"/>
                  </a:lnTo>
                  <a:close/>
                </a:path>
                <a:path w="1745614" h="716915">
                  <a:moveTo>
                    <a:pt x="644880" y="228206"/>
                  </a:moveTo>
                  <a:lnTo>
                    <a:pt x="600379" y="250939"/>
                  </a:lnTo>
                  <a:lnTo>
                    <a:pt x="599427" y="251879"/>
                  </a:lnTo>
                  <a:lnTo>
                    <a:pt x="517055" y="333311"/>
                  </a:lnTo>
                  <a:lnTo>
                    <a:pt x="410997" y="440321"/>
                  </a:lnTo>
                  <a:lnTo>
                    <a:pt x="383540" y="466826"/>
                  </a:lnTo>
                  <a:lnTo>
                    <a:pt x="333349" y="517956"/>
                  </a:lnTo>
                  <a:lnTo>
                    <a:pt x="250024" y="600341"/>
                  </a:lnTo>
                  <a:lnTo>
                    <a:pt x="143967" y="707339"/>
                  </a:lnTo>
                  <a:lnTo>
                    <a:pt x="134112" y="716851"/>
                  </a:lnTo>
                  <a:lnTo>
                    <a:pt x="143967" y="716851"/>
                  </a:lnTo>
                  <a:lnTo>
                    <a:pt x="156006" y="716851"/>
                  </a:lnTo>
                  <a:lnTo>
                    <a:pt x="194157" y="677989"/>
                  </a:lnTo>
                  <a:lnTo>
                    <a:pt x="327672" y="544474"/>
                  </a:lnTo>
                  <a:lnTo>
                    <a:pt x="355130" y="517956"/>
                  </a:lnTo>
                  <a:lnTo>
                    <a:pt x="410997" y="462089"/>
                  </a:lnTo>
                  <a:lnTo>
                    <a:pt x="461187" y="410959"/>
                  </a:lnTo>
                  <a:lnTo>
                    <a:pt x="594702" y="277444"/>
                  </a:lnTo>
                  <a:lnTo>
                    <a:pt x="621182" y="251879"/>
                  </a:lnTo>
                  <a:lnTo>
                    <a:pt x="621792" y="251294"/>
                  </a:lnTo>
                  <a:lnTo>
                    <a:pt x="622160" y="250939"/>
                  </a:lnTo>
                  <a:lnTo>
                    <a:pt x="644880" y="228206"/>
                  </a:lnTo>
                  <a:close/>
                </a:path>
                <a:path w="1745614" h="716915">
                  <a:moveTo>
                    <a:pt x="879716" y="125945"/>
                  </a:moveTo>
                  <a:lnTo>
                    <a:pt x="871042" y="129349"/>
                  </a:lnTo>
                  <a:lnTo>
                    <a:pt x="853351" y="135801"/>
                  </a:lnTo>
                  <a:lnTo>
                    <a:pt x="844677" y="139204"/>
                  </a:lnTo>
                  <a:lnTo>
                    <a:pt x="784085" y="199796"/>
                  </a:lnTo>
                  <a:lnTo>
                    <a:pt x="732942" y="250939"/>
                  </a:lnTo>
                  <a:lnTo>
                    <a:pt x="733894" y="250939"/>
                  </a:lnTo>
                  <a:lnTo>
                    <a:pt x="678027" y="306806"/>
                  </a:lnTo>
                  <a:lnTo>
                    <a:pt x="650570" y="333311"/>
                  </a:lnTo>
                  <a:lnTo>
                    <a:pt x="517055" y="466826"/>
                  </a:lnTo>
                  <a:lnTo>
                    <a:pt x="466864" y="517956"/>
                  </a:lnTo>
                  <a:lnTo>
                    <a:pt x="410997" y="573824"/>
                  </a:lnTo>
                  <a:lnTo>
                    <a:pt x="383540" y="600341"/>
                  </a:lnTo>
                  <a:lnTo>
                    <a:pt x="267017" y="716851"/>
                  </a:lnTo>
                  <a:lnTo>
                    <a:pt x="289140" y="716851"/>
                  </a:lnTo>
                  <a:lnTo>
                    <a:pt x="327672" y="677989"/>
                  </a:lnTo>
                  <a:lnTo>
                    <a:pt x="410997" y="595604"/>
                  </a:lnTo>
                  <a:lnTo>
                    <a:pt x="461187" y="544474"/>
                  </a:lnTo>
                  <a:lnTo>
                    <a:pt x="488645" y="517956"/>
                  </a:lnTo>
                  <a:lnTo>
                    <a:pt x="594702" y="410959"/>
                  </a:lnTo>
                  <a:lnTo>
                    <a:pt x="678027" y="328574"/>
                  </a:lnTo>
                  <a:lnTo>
                    <a:pt x="728205" y="277444"/>
                  </a:lnTo>
                  <a:lnTo>
                    <a:pt x="754722" y="250939"/>
                  </a:lnTo>
                  <a:lnTo>
                    <a:pt x="879716" y="125945"/>
                  </a:lnTo>
                  <a:close/>
                </a:path>
                <a:path w="1745614" h="716915">
                  <a:moveTo>
                    <a:pt x="1074775" y="64389"/>
                  </a:moveTo>
                  <a:lnTo>
                    <a:pt x="1045425" y="72910"/>
                  </a:lnTo>
                  <a:lnTo>
                    <a:pt x="944105" y="173291"/>
                  </a:lnTo>
                  <a:lnTo>
                    <a:pt x="917587" y="199796"/>
                  </a:lnTo>
                  <a:lnTo>
                    <a:pt x="867410" y="250939"/>
                  </a:lnTo>
                  <a:lnTo>
                    <a:pt x="784085" y="333311"/>
                  </a:lnTo>
                  <a:lnTo>
                    <a:pt x="678027" y="440321"/>
                  </a:lnTo>
                  <a:lnTo>
                    <a:pt x="650570" y="466826"/>
                  </a:lnTo>
                  <a:lnTo>
                    <a:pt x="600379" y="517956"/>
                  </a:lnTo>
                  <a:lnTo>
                    <a:pt x="517055" y="600341"/>
                  </a:lnTo>
                  <a:lnTo>
                    <a:pt x="410997" y="707339"/>
                  </a:lnTo>
                  <a:lnTo>
                    <a:pt x="401142" y="716851"/>
                  </a:lnTo>
                  <a:lnTo>
                    <a:pt x="410997" y="716851"/>
                  </a:lnTo>
                  <a:lnTo>
                    <a:pt x="423037" y="716851"/>
                  </a:lnTo>
                  <a:lnTo>
                    <a:pt x="461187" y="677989"/>
                  </a:lnTo>
                  <a:lnTo>
                    <a:pt x="594702" y="544474"/>
                  </a:lnTo>
                  <a:lnTo>
                    <a:pt x="622160" y="517956"/>
                  </a:lnTo>
                  <a:lnTo>
                    <a:pt x="678027" y="462089"/>
                  </a:lnTo>
                  <a:lnTo>
                    <a:pt x="728205" y="410959"/>
                  </a:lnTo>
                  <a:lnTo>
                    <a:pt x="888238" y="250939"/>
                  </a:lnTo>
                  <a:lnTo>
                    <a:pt x="944105" y="195072"/>
                  </a:lnTo>
                  <a:lnTo>
                    <a:pt x="1074775" y="64389"/>
                  </a:lnTo>
                  <a:close/>
                </a:path>
                <a:path w="1745614" h="716915">
                  <a:moveTo>
                    <a:pt x="1247114" y="25565"/>
                  </a:moveTo>
                  <a:lnTo>
                    <a:pt x="1240574" y="26974"/>
                  </a:lnTo>
                  <a:lnTo>
                    <a:pt x="1233855" y="28295"/>
                  </a:lnTo>
                  <a:lnTo>
                    <a:pt x="1227137" y="29425"/>
                  </a:lnTo>
                  <a:lnTo>
                    <a:pt x="1220609" y="30302"/>
                  </a:lnTo>
                  <a:lnTo>
                    <a:pt x="1211135" y="39776"/>
                  </a:lnTo>
                  <a:lnTo>
                    <a:pt x="999972" y="250939"/>
                  </a:lnTo>
                  <a:lnTo>
                    <a:pt x="944105" y="306806"/>
                  </a:lnTo>
                  <a:lnTo>
                    <a:pt x="784085" y="466826"/>
                  </a:lnTo>
                  <a:lnTo>
                    <a:pt x="733894" y="517956"/>
                  </a:lnTo>
                  <a:lnTo>
                    <a:pt x="678027" y="573824"/>
                  </a:lnTo>
                  <a:lnTo>
                    <a:pt x="650570" y="600341"/>
                  </a:lnTo>
                  <a:lnTo>
                    <a:pt x="534047" y="716851"/>
                  </a:lnTo>
                  <a:lnTo>
                    <a:pt x="556171" y="716851"/>
                  </a:lnTo>
                  <a:lnTo>
                    <a:pt x="594702" y="677989"/>
                  </a:lnTo>
                  <a:lnTo>
                    <a:pt x="678027" y="595604"/>
                  </a:lnTo>
                  <a:lnTo>
                    <a:pt x="728205" y="544474"/>
                  </a:lnTo>
                  <a:lnTo>
                    <a:pt x="754722" y="517956"/>
                  </a:lnTo>
                  <a:lnTo>
                    <a:pt x="861720" y="410959"/>
                  </a:lnTo>
                  <a:lnTo>
                    <a:pt x="944105" y="328574"/>
                  </a:lnTo>
                  <a:lnTo>
                    <a:pt x="1021753" y="250939"/>
                  </a:lnTo>
                  <a:lnTo>
                    <a:pt x="1128750" y="143929"/>
                  </a:lnTo>
                  <a:lnTo>
                    <a:pt x="1211135" y="61556"/>
                  </a:lnTo>
                  <a:lnTo>
                    <a:pt x="1247114" y="25565"/>
                  </a:lnTo>
                  <a:close/>
                </a:path>
                <a:path w="1745614" h="716915">
                  <a:moveTo>
                    <a:pt x="1406194" y="0"/>
                  </a:moveTo>
                  <a:lnTo>
                    <a:pt x="1381582" y="2844"/>
                  </a:lnTo>
                  <a:lnTo>
                    <a:pt x="1211135" y="173291"/>
                  </a:lnTo>
                  <a:lnTo>
                    <a:pt x="1133487" y="250939"/>
                  </a:lnTo>
                  <a:lnTo>
                    <a:pt x="944105" y="440321"/>
                  </a:lnTo>
                  <a:lnTo>
                    <a:pt x="917587" y="466826"/>
                  </a:lnTo>
                  <a:lnTo>
                    <a:pt x="867410" y="517956"/>
                  </a:lnTo>
                  <a:lnTo>
                    <a:pt x="784085" y="600341"/>
                  </a:lnTo>
                  <a:lnTo>
                    <a:pt x="678027" y="707339"/>
                  </a:lnTo>
                  <a:lnTo>
                    <a:pt x="668172" y="716851"/>
                  </a:lnTo>
                  <a:lnTo>
                    <a:pt x="678027" y="716851"/>
                  </a:lnTo>
                  <a:lnTo>
                    <a:pt x="690067" y="716851"/>
                  </a:lnTo>
                  <a:lnTo>
                    <a:pt x="728205" y="677989"/>
                  </a:lnTo>
                  <a:lnTo>
                    <a:pt x="888238" y="517956"/>
                  </a:lnTo>
                  <a:lnTo>
                    <a:pt x="944105" y="462089"/>
                  </a:lnTo>
                  <a:lnTo>
                    <a:pt x="1155268" y="250939"/>
                  </a:lnTo>
                  <a:lnTo>
                    <a:pt x="1211135" y="195072"/>
                  </a:lnTo>
                  <a:lnTo>
                    <a:pt x="1406194" y="0"/>
                  </a:lnTo>
                  <a:close/>
                </a:path>
                <a:path w="1745614" h="716915">
                  <a:moveTo>
                    <a:pt x="1478165" y="440321"/>
                  </a:moveTo>
                  <a:lnTo>
                    <a:pt x="1400517" y="517956"/>
                  </a:lnTo>
                  <a:lnTo>
                    <a:pt x="1211135" y="707339"/>
                  </a:lnTo>
                  <a:lnTo>
                    <a:pt x="1201623" y="716851"/>
                  </a:lnTo>
                  <a:lnTo>
                    <a:pt x="1211135" y="716851"/>
                  </a:lnTo>
                  <a:lnTo>
                    <a:pt x="1223403" y="716851"/>
                  </a:lnTo>
                  <a:lnTo>
                    <a:pt x="1422298" y="517956"/>
                  </a:lnTo>
                  <a:lnTo>
                    <a:pt x="1478165" y="462089"/>
                  </a:lnTo>
                  <a:lnTo>
                    <a:pt x="1478165" y="440321"/>
                  </a:lnTo>
                  <a:close/>
                </a:path>
                <a:path w="1745614" h="716915">
                  <a:moveTo>
                    <a:pt x="1478165" y="306806"/>
                  </a:moveTo>
                  <a:lnTo>
                    <a:pt x="1267002" y="517956"/>
                  </a:lnTo>
                  <a:lnTo>
                    <a:pt x="1211135" y="573824"/>
                  </a:lnTo>
                  <a:lnTo>
                    <a:pt x="1068108" y="716851"/>
                  </a:lnTo>
                  <a:lnTo>
                    <a:pt x="1089888" y="716851"/>
                  </a:lnTo>
                  <a:lnTo>
                    <a:pt x="1211135" y="595604"/>
                  </a:lnTo>
                  <a:lnTo>
                    <a:pt x="1288783" y="517956"/>
                  </a:lnTo>
                  <a:lnTo>
                    <a:pt x="1395780" y="410959"/>
                  </a:lnTo>
                  <a:lnTo>
                    <a:pt x="1478165" y="328574"/>
                  </a:lnTo>
                  <a:lnTo>
                    <a:pt x="1478165" y="306806"/>
                  </a:lnTo>
                  <a:close/>
                </a:path>
                <a:path w="1745614" h="716915">
                  <a:moveTo>
                    <a:pt x="1478165" y="173291"/>
                  </a:moveTo>
                  <a:lnTo>
                    <a:pt x="1400517" y="250939"/>
                  </a:lnTo>
                  <a:lnTo>
                    <a:pt x="1211135" y="440321"/>
                  </a:lnTo>
                  <a:lnTo>
                    <a:pt x="1133487" y="517956"/>
                  </a:lnTo>
                  <a:lnTo>
                    <a:pt x="944105" y="707339"/>
                  </a:lnTo>
                  <a:lnTo>
                    <a:pt x="934593" y="716851"/>
                  </a:lnTo>
                  <a:lnTo>
                    <a:pt x="944105" y="716851"/>
                  </a:lnTo>
                  <a:lnTo>
                    <a:pt x="956373" y="716851"/>
                  </a:lnTo>
                  <a:lnTo>
                    <a:pt x="1155268" y="517956"/>
                  </a:lnTo>
                  <a:lnTo>
                    <a:pt x="1211135" y="462089"/>
                  </a:lnTo>
                  <a:lnTo>
                    <a:pt x="1422298" y="250939"/>
                  </a:lnTo>
                  <a:lnTo>
                    <a:pt x="1478165" y="195072"/>
                  </a:lnTo>
                  <a:lnTo>
                    <a:pt x="1478165" y="173291"/>
                  </a:lnTo>
                  <a:close/>
                </a:path>
                <a:path w="1745614" h="716915">
                  <a:moveTo>
                    <a:pt x="1478165" y="39776"/>
                  </a:moveTo>
                  <a:lnTo>
                    <a:pt x="1267002" y="250939"/>
                  </a:lnTo>
                  <a:lnTo>
                    <a:pt x="1211135" y="306806"/>
                  </a:lnTo>
                  <a:lnTo>
                    <a:pt x="999972" y="517956"/>
                  </a:lnTo>
                  <a:lnTo>
                    <a:pt x="944105" y="573824"/>
                  </a:lnTo>
                  <a:lnTo>
                    <a:pt x="801077" y="716851"/>
                  </a:lnTo>
                  <a:lnTo>
                    <a:pt x="822858" y="716851"/>
                  </a:lnTo>
                  <a:lnTo>
                    <a:pt x="944105" y="595604"/>
                  </a:lnTo>
                  <a:lnTo>
                    <a:pt x="1021753" y="517956"/>
                  </a:lnTo>
                  <a:lnTo>
                    <a:pt x="1211135" y="328574"/>
                  </a:lnTo>
                  <a:lnTo>
                    <a:pt x="1288783" y="250939"/>
                  </a:lnTo>
                  <a:lnTo>
                    <a:pt x="1478165" y="61556"/>
                  </a:lnTo>
                  <a:lnTo>
                    <a:pt x="1478165" y="39776"/>
                  </a:lnTo>
                  <a:close/>
                </a:path>
                <a:path w="1745614" h="716915">
                  <a:moveTo>
                    <a:pt x="1555813" y="517956"/>
                  </a:moveTo>
                  <a:lnTo>
                    <a:pt x="1534033" y="517956"/>
                  </a:lnTo>
                  <a:lnTo>
                    <a:pt x="1478165" y="573824"/>
                  </a:lnTo>
                  <a:lnTo>
                    <a:pt x="1335138" y="716851"/>
                  </a:lnTo>
                  <a:lnTo>
                    <a:pt x="1356918" y="716851"/>
                  </a:lnTo>
                  <a:lnTo>
                    <a:pt x="1478165" y="595604"/>
                  </a:lnTo>
                  <a:lnTo>
                    <a:pt x="1555813" y="517956"/>
                  </a:lnTo>
                  <a:close/>
                </a:path>
                <a:path w="1745614" h="716915">
                  <a:moveTo>
                    <a:pt x="1689328" y="517956"/>
                  </a:moveTo>
                  <a:lnTo>
                    <a:pt x="1667548" y="517956"/>
                  </a:lnTo>
                  <a:lnTo>
                    <a:pt x="1478165" y="707339"/>
                  </a:lnTo>
                  <a:lnTo>
                    <a:pt x="1468653" y="716851"/>
                  </a:lnTo>
                  <a:lnTo>
                    <a:pt x="1478165" y="716851"/>
                  </a:lnTo>
                  <a:lnTo>
                    <a:pt x="1490421" y="716851"/>
                  </a:lnTo>
                  <a:lnTo>
                    <a:pt x="1689328" y="517956"/>
                  </a:lnTo>
                  <a:close/>
                </a:path>
                <a:path w="1745614" h="716915">
                  <a:moveTo>
                    <a:pt x="1745195" y="707339"/>
                  </a:moveTo>
                  <a:lnTo>
                    <a:pt x="1735670" y="716851"/>
                  </a:lnTo>
                  <a:lnTo>
                    <a:pt x="1745195" y="716851"/>
                  </a:lnTo>
                  <a:lnTo>
                    <a:pt x="1745195" y="707339"/>
                  </a:lnTo>
                  <a:close/>
                </a:path>
                <a:path w="1745614" h="716915">
                  <a:moveTo>
                    <a:pt x="1745195" y="573824"/>
                  </a:moveTo>
                  <a:lnTo>
                    <a:pt x="1602155" y="716851"/>
                  </a:lnTo>
                  <a:lnTo>
                    <a:pt x="1623936" y="716851"/>
                  </a:lnTo>
                  <a:lnTo>
                    <a:pt x="1745195" y="595604"/>
                  </a:lnTo>
                  <a:lnTo>
                    <a:pt x="1745195" y="573824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 wrap="square" lIns="0" tIns="0" rIns="0" bIns="0" rtlCol="0"/>
            <a:lstStyle/>
            <a:p>
              <a:pPr defTabSz="342900"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060146"/>
              <a:ext cx="1343025" cy="1227455"/>
            </a:xfrm>
            <a:custGeom>
              <a:avLst/>
              <a:gdLst/>
              <a:ahLst/>
              <a:cxnLst/>
              <a:rect l="l" t="t" r="r" b="b"/>
              <a:pathLst>
                <a:path w="1343025" h="1227454">
                  <a:moveTo>
                    <a:pt x="1342957" y="1226852"/>
                  </a:moveTo>
                  <a:lnTo>
                    <a:pt x="0" y="1226852"/>
                  </a:lnTo>
                  <a:lnTo>
                    <a:pt x="0" y="393"/>
                  </a:lnTo>
                  <a:lnTo>
                    <a:pt x="21899" y="0"/>
                  </a:lnTo>
                  <a:lnTo>
                    <a:pt x="70460" y="873"/>
                  </a:lnTo>
                  <a:lnTo>
                    <a:pt x="118582" y="3474"/>
                  </a:lnTo>
                  <a:lnTo>
                    <a:pt x="166232" y="7772"/>
                  </a:lnTo>
                  <a:lnTo>
                    <a:pt x="213383" y="13738"/>
                  </a:lnTo>
                  <a:lnTo>
                    <a:pt x="260003" y="21341"/>
                  </a:lnTo>
                  <a:lnTo>
                    <a:pt x="306064" y="30552"/>
                  </a:lnTo>
                  <a:lnTo>
                    <a:pt x="351534" y="41340"/>
                  </a:lnTo>
                  <a:lnTo>
                    <a:pt x="396384" y="53676"/>
                  </a:lnTo>
                  <a:lnTo>
                    <a:pt x="440585" y="67530"/>
                  </a:lnTo>
                  <a:lnTo>
                    <a:pt x="484106" y="82872"/>
                  </a:lnTo>
                  <a:lnTo>
                    <a:pt x="526917" y="99671"/>
                  </a:lnTo>
                  <a:lnTo>
                    <a:pt x="568989" y="117899"/>
                  </a:lnTo>
                  <a:lnTo>
                    <a:pt x="610290" y="137525"/>
                  </a:lnTo>
                  <a:lnTo>
                    <a:pt x="650793" y="158518"/>
                  </a:lnTo>
                  <a:lnTo>
                    <a:pt x="690466" y="180850"/>
                  </a:lnTo>
                  <a:lnTo>
                    <a:pt x="729280" y="204491"/>
                  </a:lnTo>
                  <a:lnTo>
                    <a:pt x="767204" y="229409"/>
                  </a:lnTo>
                  <a:lnTo>
                    <a:pt x="804209" y="255576"/>
                  </a:lnTo>
                  <a:lnTo>
                    <a:pt x="840265" y="282962"/>
                  </a:lnTo>
                  <a:lnTo>
                    <a:pt x="875342" y="311536"/>
                  </a:lnTo>
                  <a:lnTo>
                    <a:pt x="909410" y="341269"/>
                  </a:lnTo>
                  <a:lnTo>
                    <a:pt x="942439" y="372130"/>
                  </a:lnTo>
                  <a:lnTo>
                    <a:pt x="974400" y="404091"/>
                  </a:lnTo>
                  <a:lnTo>
                    <a:pt x="1005261" y="437120"/>
                  </a:lnTo>
                  <a:lnTo>
                    <a:pt x="1034994" y="471188"/>
                  </a:lnTo>
                  <a:lnTo>
                    <a:pt x="1063568" y="506265"/>
                  </a:lnTo>
                  <a:lnTo>
                    <a:pt x="1090953" y="542321"/>
                  </a:lnTo>
                  <a:lnTo>
                    <a:pt x="1117121" y="579326"/>
                  </a:lnTo>
                  <a:lnTo>
                    <a:pt x="1142039" y="617250"/>
                  </a:lnTo>
                  <a:lnTo>
                    <a:pt x="1165679" y="656064"/>
                  </a:lnTo>
                  <a:lnTo>
                    <a:pt x="1188012" y="695737"/>
                  </a:lnTo>
                  <a:lnTo>
                    <a:pt x="1209005" y="736239"/>
                  </a:lnTo>
                  <a:lnTo>
                    <a:pt x="1228631" y="777541"/>
                  </a:lnTo>
                  <a:lnTo>
                    <a:pt x="1246859" y="819613"/>
                  </a:lnTo>
                  <a:lnTo>
                    <a:pt x="1263658" y="862424"/>
                  </a:lnTo>
                  <a:lnTo>
                    <a:pt x="1279000" y="905945"/>
                  </a:lnTo>
                  <a:lnTo>
                    <a:pt x="1292854" y="950145"/>
                  </a:lnTo>
                  <a:lnTo>
                    <a:pt x="1305190" y="994996"/>
                  </a:lnTo>
                  <a:lnTo>
                    <a:pt x="1315978" y="1040466"/>
                  </a:lnTo>
                  <a:lnTo>
                    <a:pt x="1325189" y="1086527"/>
                  </a:lnTo>
                  <a:lnTo>
                    <a:pt x="1332792" y="1133147"/>
                  </a:lnTo>
                  <a:lnTo>
                    <a:pt x="1338758" y="1180297"/>
                  </a:lnTo>
                  <a:lnTo>
                    <a:pt x="1342957" y="1226852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pPr defTabSz="342900"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4851" y="857251"/>
            <a:ext cx="3719148" cy="92397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2601" y="4537423"/>
            <a:ext cx="8350343" cy="2284280"/>
          </a:xfrm>
          <a:prstGeom prst="rect">
            <a:avLst/>
          </a:prstGeom>
          <a:solidFill>
            <a:srgbClr val="FF904D">
              <a:alpha val="14999"/>
            </a:srgbClr>
          </a:solidFill>
        </p:spPr>
        <p:txBody>
          <a:bodyPr vert="horz" wrap="square" lIns="0" tIns="67628" rIns="0" bIns="0" rtlCol="0">
            <a:spAutoFit/>
          </a:bodyPr>
          <a:lstStyle/>
          <a:p>
            <a:pPr marL="260604" indent="-260604" fontAlgn="b">
              <a:buSzPts val="24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Attività di supporto di tipo tecnico-amministrativo (piattaforma </a:t>
            </a:r>
            <a:r>
              <a:rPr lang="it-IT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ePAS</a:t>
            </a:r>
            <a:r>
              <a:rPr lang="it-IT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, buoni pasto, RUP)</a:t>
            </a:r>
          </a:p>
          <a:p>
            <a:pPr marL="260604" indent="-260604" fontAlgn="b">
              <a:buSzPts val="24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Ufficio IT di IBE</a:t>
            </a:r>
            <a:endParaRPr 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0604" indent="-260604" fontAlgn="b">
              <a:buSzPts val="24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Referente Privacy per IBE</a:t>
            </a:r>
            <a:endParaRPr lang="it-IT" sz="2400" dirty="0">
              <a:latin typeface="Arial" panose="020B0604020202020204" pitchFamily="34" charset="0"/>
            </a:endParaRPr>
          </a:p>
          <a:p>
            <a:pPr marL="260604" indent="-260604" fontAlgn="b">
              <a:buSzPts val="24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Responsabile delle Procedure (RP) per IBE, per i concorsi PNRR e TD e referente IT per le Borse di Ricerca</a:t>
            </a:r>
            <a:endParaRPr lang="it-IT" sz="2400" dirty="0">
              <a:latin typeface="Arial" panose="020B0604020202020204" pitchFamily="34" charset="0"/>
            </a:endParaRPr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5E1968BB-8308-4B47-E79A-28B823BE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86" y="2740317"/>
            <a:ext cx="4260029" cy="373949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defTabSz="342900"/>
            <a:r>
              <a:rPr lang="it-IT" sz="2700" dirty="0">
                <a:solidFill>
                  <a:srgbClr val="002060"/>
                </a:solidFill>
                <a:cs typeface="+mj-cs"/>
              </a:rPr>
              <a:t>Attività di supporto</a:t>
            </a:r>
            <a:endParaRPr lang="it-IT" sz="3300" i="1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66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813</Words>
  <Application>Microsoft Office PowerPoint</Application>
  <PresentationFormat>Presentazione su schermo (4:3)</PresentationFormat>
  <Paragraphs>117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HelveticaNeueLT Std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NOSTRI PROGETTI</vt:lpstr>
      <vt:lpstr>COLLABORAZIONI</vt:lpstr>
      <vt:lpstr>Divulgazione</vt:lpstr>
      <vt:lpstr>Attività di supporto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LINA FUSARO</dc:creator>
  <cp:lastModifiedBy>MARCO SIMONETTI</cp:lastModifiedBy>
  <cp:revision>18</cp:revision>
  <dcterms:created xsi:type="dcterms:W3CDTF">2024-03-27T12:37:21Z</dcterms:created>
  <dcterms:modified xsi:type="dcterms:W3CDTF">2024-04-12T14:01:06Z</dcterms:modified>
</cp:coreProperties>
</file>