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6" r:id="rId2"/>
    <p:sldId id="431" r:id="rId3"/>
    <p:sldId id="256" r:id="rId4"/>
    <p:sldId id="429" r:id="rId5"/>
    <p:sldId id="434" r:id="rId6"/>
    <p:sldId id="435" r:id="rId7"/>
    <p:sldId id="43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76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4CFF8-F8AD-42D2-8F95-53461DD9FBC8}" v="135" dt="2024-04-09T07:22:41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820B-AF23-4CA1-8465-58D14987D36F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0B39-B192-488C-922E-D3FA658B6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14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FB0F5F-C072-2D9B-E9C5-27D62D9D8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1BF7F-772F-4D37-D20D-C32E7D42C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9DDA1D-D581-A70F-E3B2-C3E12F53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93717D-EBF9-FCB4-A095-ADCF684C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327F4D-843B-9964-8F2A-1A16278E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44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1AA67-7651-F480-4395-2A98883C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8301C5-315B-2148-13FE-CE5E1A45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1F12D4-FEB5-9BBB-34E2-8B465C68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5C9EA5-F2E3-11C0-5897-9232294D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6FA646-B587-3327-4DE1-F4CD76B6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3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4AA733-3B51-0C0B-5834-810BE2521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E2C3AD-9A9A-19E1-11E4-CA5A85D00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E100BC-0832-21AB-2A3D-A1C72AA4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BD99ED-5CC4-DD39-826C-5C1A9131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A481E6-A3EE-1012-CB80-A9E2C384B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52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0E733-CF13-5888-BD8B-85667C1C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CDD38-1D9A-0124-2A46-FB3E8F8B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812DA2-351E-25A1-6D2B-D54DFD66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2B0667-55D1-4CFF-54D5-D1428B62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0CDC7C-8A86-6F1C-E14D-CCBCF515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55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5C9CD-A364-A998-F86F-BC23E291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D4C27B-9A30-CE3C-96D5-A110E8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C20C5E-9980-0CC4-288C-7D5972A24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2E61D3-8E15-26D7-4261-369DFDBD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A7897-87F6-B279-DD6E-16126CE3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71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37981-82B7-C8F8-DFA9-8F3F8A6D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2F3CEA-E28E-E6B5-A026-5C2CB972C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2D06F6-0E54-9100-1608-2D271E5B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CCB76B-0C2E-F67E-9F74-45B4F18F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544D8E-363D-8117-F420-15024607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2ED372-106B-6C93-6197-FAA76F7F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2C59F-4930-5E50-DCC4-8CDC56CA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379AC2-4527-4701-99F2-286C4047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ABC3B48-219C-931B-7BF6-9EA820B34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5510FF-0E19-81F2-BBC4-27F3A1705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BC0BA2-728A-8EDC-21DE-EFFAE0245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0EAFC5-05D6-C498-02EC-2A158E1B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38045F-93DD-4EA4-CCCB-D2709F98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573EE59-79EE-FDC1-E8AB-57443229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4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C0D79-7B16-12B4-2FF7-2618C954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AEE284-6ED1-8134-237A-1E3CF501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CB4C03-66E5-F706-1926-9AAC6DE7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92AE7B-C5A2-0F5D-3CB7-71FA60EE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8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965D75-06BB-0F3F-8D74-5456C98B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5325FDD-2438-B590-8C39-7888DCC7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1A9B01-84FC-A91F-3104-82A19E00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84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78649A-1E31-12EA-CA28-81D70385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48E6D6-CB1A-EE55-B74C-472389E6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06EFC4-F6E9-FAD7-3D78-B7285A51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B2F4A1-E4C2-C443-0A95-DC0ADC33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90B791-1ADF-DED1-FFFD-0BA4491D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FA6557-CBC1-4AB9-CA3E-84DD5C9C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22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F35944-CD13-743C-7797-2D4AF1DC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8486FD-7A9A-B465-52B6-684BB00DD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B9F7CB-1F66-3603-E1C5-A155406D2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E90333-7F02-707D-6976-EC10E30F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A9EBA4-F56D-E1C6-26D9-FBCF31FD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38625D-40CC-D647-5373-9C7EECC8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9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1002FAD-69A6-600A-1683-B0B7D992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A72157-DFCC-DE38-33CE-C0BCF271F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5F7AF-7509-308F-46D6-5ABEE2B37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1630FF-6427-4E13-ADD1-271CB74449A8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458085-BCD3-583A-22EA-073CBD862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287756-A861-F43D-08DB-49D6B0C06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FE029-44C3-42E6-88A5-44CF8DE3A7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3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67C6D5-4464-23A6-0033-8B36A7C9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74A6FD-3C30-78F9-B3DE-7E7584414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4D9F9C9-D487-5291-F48C-258583E98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6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44CDA2A5-2E31-AA15-7DA7-849DB8DC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2" y="4666199"/>
            <a:ext cx="2570390" cy="913613"/>
          </a:xfrm>
          <a:prstGeom prst="rect">
            <a:avLst/>
          </a:prstGeom>
        </p:spPr>
      </p:pic>
      <p:pic>
        <p:nvPicPr>
          <p:cNvPr id="5" name="Segnaposto contenuto 4" descr="Immagine che contiene frutto, Fragola, clipart, bacca&#10;&#10;Descrizione generata automaticamente">
            <a:extLst>
              <a:ext uri="{FF2B5EF4-FFF2-40B4-BE49-F238E27FC236}">
                <a16:creationId xmlns:a16="http://schemas.microsoft.com/office/drawing/2014/main" id="{112EEF59-FEF1-4949-E4DF-CF864C46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10" y="270440"/>
            <a:ext cx="3299467" cy="1510599"/>
          </a:xfrm>
        </p:spPr>
      </p:pic>
      <p:pic>
        <p:nvPicPr>
          <p:cNvPr id="19" name="Immagine 18" descr="Immagine che contiene testo, design&#10;&#10;Descrizione generata automaticamente">
            <a:extLst>
              <a:ext uri="{FF2B5EF4-FFF2-40B4-BE49-F238E27FC236}">
                <a16:creationId xmlns:a16="http://schemas.microsoft.com/office/drawing/2014/main" id="{A6E57214-6292-BA1C-3C41-167BB6B7B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40" y="2530095"/>
            <a:ext cx="3514725" cy="1295400"/>
          </a:xfrm>
          <a:prstGeom prst="rect">
            <a:avLst/>
          </a:prstGeom>
        </p:spPr>
      </p:pic>
      <p:pic>
        <p:nvPicPr>
          <p:cNvPr id="21" name="Immagine 20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4E8FC74-A4FB-A631-825C-6AD4852A5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29" y="2350426"/>
            <a:ext cx="2600325" cy="176212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756E376-8BA6-5C63-8C0F-DA5DEF690984}"/>
              </a:ext>
            </a:extLst>
          </p:cNvPr>
          <p:cNvSpPr txBox="1"/>
          <p:nvPr/>
        </p:nvSpPr>
        <p:spPr>
          <a:xfrm>
            <a:off x="616822" y="5212225"/>
            <a:ext cx="1626862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i="1" dirty="0" err="1">
                <a:solidFill>
                  <a:schemeClr val="bg1"/>
                </a:solidFill>
              </a:rPr>
              <a:t>Neuroplant</a:t>
            </a:r>
            <a:r>
              <a:rPr lang="it-IT" b="1" i="1" dirty="0">
                <a:solidFill>
                  <a:schemeClr val="bg1"/>
                </a:solidFill>
              </a:rPr>
              <a:t> IA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2F48F4A2-35F0-4F00-F427-EEA3E01AF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282" y="4690662"/>
            <a:ext cx="2789272" cy="1367175"/>
          </a:xfrm>
          <a:prstGeom prst="rect">
            <a:avLst/>
          </a:prstGeom>
        </p:spPr>
      </p:pic>
      <p:pic>
        <p:nvPicPr>
          <p:cNvPr id="28" name="Immagine 27" descr="Immagine che contiene schermata, Elementi grafici, Carattere, logo&#10;&#10;Descrizione generata automaticamente">
            <a:extLst>
              <a:ext uri="{FF2B5EF4-FFF2-40B4-BE49-F238E27FC236}">
                <a16:creationId xmlns:a16="http://schemas.microsoft.com/office/drawing/2014/main" id="{D7EA389E-1092-E5AB-AA17-E40C54FC38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91" y="5396891"/>
            <a:ext cx="3067816" cy="916142"/>
          </a:xfrm>
          <a:prstGeom prst="rect">
            <a:avLst/>
          </a:prstGeom>
        </p:spPr>
      </p:pic>
      <p:pic>
        <p:nvPicPr>
          <p:cNvPr id="30" name="Immagine 29" descr="Immagine che contiene testo, Carattere, logo, verde&#10;&#10;Descrizione generata automaticamente">
            <a:extLst>
              <a:ext uri="{FF2B5EF4-FFF2-40B4-BE49-F238E27FC236}">
                <a16:creationId xmlns:a16="http://schemas.microsoft.com/office/drawing/2014/main" id="{257BB54A-ED7D-CF64-9946-E91C26212E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98" y="4081638"/>
            <a:ext cx="2689189" cy="97329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FC85592-15E2-EC9E-DA5D-62C2332B78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587" y="2622199"/>
            <a:ext cx="3697079" cy="13522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11DB5A4-9833-C913-297A-0D5055A17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88" y="232168"/>
            <a:ext cx="4734062" cy="1633529"/>
          </a:xfrm>
          <a:prstGeom prst="rect">
            <a:avLst/>
          </a:prstGeom>
        </p:spPr>
      </p:pic>
      <p:pic>
        <p:nvPicPr>
          <p:cNvPr id="8" name="Immagine 7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AA2658E-859F-6868-91D0-2FEA10C6F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94" y="423175"/>
            <a:ext cx="3299467" cy="1368809"/>
          </a:xfrm>
          <a:prstGeom prst="rect">
            <a:avLst/>
          </a:prstGeom>
        </p:spPr>
      </p:pic>
      <p:pic>
        <p:nvPicPr>
          <p:cNvPr id="9" name="Immagine 8" descr="Immagine che contiene bandiera, simbolo, logo, Carattere&#10;&#10;Descrizione generata automaticamente">
            <a:extLst>
              <a:ext uri="{FF2B5EF4-FFF2-40B4-BE49-F238E27FC236}">
                <a16:creationId xmlns:a16="http://schemas.microsoft.com/office/drawing/2014/main" id="{C4952213-E0F6-673A-9567-DAE5A5FEBE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765" y="474008"/>
            <a:ext cx="661788" cy="66178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CB94EC6-5701-9C5E-6AAD-2C2869FE8B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7750" y="1816944"/>
            <a:ext cx="2271448" cy="29625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FC92313-2E96-3310-54E7-6CF1B03E3A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9213" y="253455"/>
            <a:ext cx="771633" cy="74305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F8B686-E3A1-B9E9-8477-0F1FB86BB24D}"/>
              </a:ext>
            </a:extLst>
          </p:cNvPr>
          <p:cNvSpPr txBox="1"/>
          <p:nvPr/>
        </p:nvSpPr>
        <p:spPr>
          <a:xfrm>
            <a:off x="9880103" y="1492535"/>
            <a:ext cx="207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02060"/>
                </a:solidFill>
              </a:rPr>
              <a:t>Zeo-Biopesticida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34CCCC-9CD8-39EE-EA4A-CF93E32DE822}"/>
              </a:ext>
            </a:extLst>
          </p:cNvPr>
          <p:cNvSpPr txBox="1"/>
          <p:nvPr/>
        </p:nvSpPr>
        <p:spPr>
          <a:xfrm>
            <a:off x="5860391" y="2585157"/>
            <a:ext cx="1432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2060"/>
                </a:solidFill>
              </a:rPr>
              <a:t>Spoke</a:t>
            </a:r>
            <a:r>
              <a:rPr lang="it-IT" b="1" dirty="0">
                <a:solidFill>
                  <a:srgbClr val="002060"/>
                </a:solidFill>
              </a:rPr>
              <a:t> 1 </a:t>
            </a:r>
          </a:p>
          <a:p>
            <a:r>
              <a:rPr lang="it-IT" b="1" dirty="0" err="1">
                <a:solidFill>
                  <a:srgbClr val="002060"/>
                </a:solidFill>
              </a:rPr>
              <a:t>Spoke</a:t>
            </a:r>
            <a:r>
              <a:rPr lang="it-IT" b="1" dirty="0">
                <a:solidFill>
                  <a:srgbClr val="002060"/>
                </a:solidFill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5615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erchio vuoto 33">
            <a:extLst>
              <a:ext uri="{FF2B5EF4-FFF2-40B4-BE49-F238E27FC236}">
                <a16:creationId xmlns:a16="http://schemas.microsoft.com/office/drawing/2014/main" id="{4D4AB8AD-8FC0-D065-3BCA-7932DB4BB3B0}"/>
              </a:ext>
            </a:extLst>
          </p:cNvPr>
          <p:cNvSpPr/>
          <p:nvPr/>
        </p:nvSpPr>
        <p:spPr>
          <a:xfrm>
            <a:off x="172528" y="95212"/>
            <a:ext cx="11150855" cy="6788989"/>
          </a:xfrm>
          <a:prstGeom prst="donut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12699F0-0897-B9BD-E287-7287980ABC5F}"/>
              </a:ext>
            </a:extLst>
          </p:cNvPr>
          <p:cNvSpPr/>
          <p:nvPr/>
        </p:nvSpPr>
        <p:spPr>
          <a:xfrm>
            <a:off x="773551" y="1568552"/>
            <a:ext cx="3554083" cy="1784713"/>
          </a:xfrm>
          <a:prstGeom prst="ellipse">
            <a:avLst/>
          </a:prstGeom>
          <a:gradFill flip="none" rotWithShape="1">
            <a:gsLst>
              <a:gs pos="72000">
                <a:srgbClr val="FFC000">
                  <a:alpha val="98000"/>
                </a:srgbClr>
              </a:gs>
              <a:gs pos="55000">
                <a:schemeClr val="accent1">
                  <a:lumMod val="60000"/>
                  <a:lumOff val="40000"/>
                </a:schemeClr>
              </a:gs>
              <a:gs pos="11000">
                <a:schemeClr val="accent5">
                  <a:lumMod val="40000"/>
                  <a:lumOff val="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681B8FF-5058-65D9-143F-3C6C5E36FD35}"/>
              </a:ext>
            </a:extLst>
          </p:cNvPr>
          <p:cNvSpPr/>
          <p:nvPr/>
        </p:nvSpPr>
        <p:spPr>
          <a:xfrm>
            <a:off x="590678" y="3240553"/>
            <a:ext cx="3554083" cy="1784713"/>
          </a:xfrm>
          <a:prstGeom prst="ellipse">
            <a:avLst/>
          </a:prstGeom>
          <a:gradFill>
            <a:gsLst>
              <a:gs pos="0">
                <a:srgbClr val="FFC000"/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0FFFBBE-DCA1-6F8F-129C-738A27A39FEC}"/>
              </a:ext>
            </a:extLst>
          </p:cNvPr>
          <p:cNvSpPr/>
          <p:nvPr/>
        </p:nvSpPr>
        <p:spPr>
          <a:xfrm>
            <a:off x="5209310" y="4823474"/>
            <a:ext cx="3774398" cy="1682151"/>
          </a:xfrm>
          <a:prstGeom prst="ellipse">
            <a:avLst/>
          </a:prstGeom>
          <a:gradFill flip="none" rotWithShape="1">
            <a:gsLst>
              <a:gs pos="89000">
                <a:schemeClr val="accent2">
                  <a:lumMod val="75000"/>
                </a:schemeClr>
              </a:gs>
              <a:gs pos="33000">
                <a:schemeClr val="accent6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9A7A457-D2B7-E22D-879E-78F74A7031D6}"/>
              </a:ext>
            </a:extLst>
          </p:cNvPr>
          <p:cNvSpPr/>
          <p:nvPr/>
        </p:nvSpPr>
        <p:spPr>
          <a:xfrm>
            <a:off x="1875541" y="4815203"/>
            <a:ext cx="3478116" cy="1682151"/>
          </a:xfrm>
          <a:prstGeom prst="ellipse">
            <a:avLst/>
          </a:prstGeom>
          <a:gradFill>
            <a:gsLst>
              <a:gs pos="3000">
                <a:srgbClr val="FFC000"/>
              </a:gs>
              <a:gs pos="32000">
                <a:schemeClr val="accent2">
                  <a:lumMod val="7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AD82D00E-173E-5500-24E8-85D8784EC854}"/>
              </a:ext>
            </a:extLst>
          </p:cNvPr>
          <p:cNvSpPr/>
          <p:nvPr/>
        </p:nvSpPr>
        <p:spPr>
          <a:xfrm>
            <a:off x="7181868" y="3429747"/>
            <a:ext cx="3554083" cy="168215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9000">
                <a:schemeClr val="accent6">
                  <a:lumMod val="75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623BE78-D382-C655-ED11-AE128E49FC33}"/>
              </a:ext>
            </a:extLst>
          </p:cNvPr>
          <p:cNvSpPr/>
          <p:nvPr/>
        </p:nvSpPr>
        <p:spPr>
          <a:xfrm rot="21449941">
            <a:off x="7388044" y="1936989"/>
            <a:ext cx="3554083" cy="1718519"/>
          </a:xfrm>
          <a:prstGeom prst="ellipse">
            <a:avLst/>
          </a:prstGeom>
          <a:gradFill flip="none" rotWithShape="1">
            <a:gsLst>
              <a:gs pos="49000">
                <a:schemeClr val="accent1">
                  <a:lumMod val="40000"/>
                  <a:lumOff val="60000"/>
                </a:schemeClr>
              </a:gs>
              <a:gs pos="81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rect">
              <a:fillToRect r="100000" b="100000"/>
            </a:path>
            <a:tileRect l="-100000" t="-10000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F0CDD44-408D-B864-C52D-A2A2A76BAA42}"/>
              </a:ext>
            </a:extLst>
          </p:cNvPr>
          <p:cNvSpPr/>
          <p:nvPr/>
        </p:nvSpPr>
        <p:spPr>
          <a:xfrm>
            <a:off x="3077998" y="320375"/>
            <a:ext cx="3554083" cy="1736838"/>
          </a:xfrm>
          <a:prstGeom prst="ellipse">
            <a:avLst/>
          </a:prstGeom>
          <a:gradFill flip="none" rotWithShape="1">
            <a:gsLst>
              <a:gs pos="84000">
                <a:schemeClr val="accent5">
                  <a:lumMod val="20000"/>
                  <a:lumOff val="80000"/>
                </a:schemeClr>
              </a:gs>
              <a:gs pos="64000">
                <a:schemeClr val="tx2">
                  <a:lumMod val="75000"/>
                  <a:lumOff val="2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6431432-FA5D-2FE5-A4CF-5636E5AAB4F6}"/>
              </a:ext>
            </a:extLst>
          </p:cNvPr>
          <p:cNvSpPr/>
          <p:nvPr/>
        </p:nvSpPr>
        <p:spPr>
          <a:xfrm>
            <a:off x="6061367" y="514575"/>
            <a:ext cx="3554083" cy="1682151"/>
          </a:xfrm>
          <a:prstGeom prst="ellipse">
            <a:avLst/>
          </a:prstGeom>
          <a:gradFill>
            <a:gsLst>
              <a:gs pos="0">
                <a:schemeClr val="accent4">
                  <a:satMod val="103000"/>
                  <a:lumMod val="102000"/>
                  <a:tint val="94000"/>
                </a:schemeClr>
              </a:gs>
              <a:gs pos="22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9F44BD-A504-C5A6-A4EB-A3025288959E}"/>
              </a:ext>
            </a:extLst>
          </p:cNvPr>
          <p:cNvSpPr txBox="1"/>
          <p:nvPr/>
        </p:nvSpPr>
        <p:spPr>
          <a:xfrm>
            <a:off x="3519548" y="874714"/>
            <a:ext cx="261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Land </a:t>
            </a:r>
            <a:r>
              <a:rPr lang="it-IT" b="1" dirty="0" err="1">
                <a:solidFill>
                  <a:schemeClr val="bg1"/>
                </a:solidFill>
              </a:rPr>
              <a:t>Atmospere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exchange</a:t>
            </a:r>
            <a:r>
              <a:rPr lang="it-IT" b="1" dirty="0">
                <a:solidFill>
                  <a:schemeClr val="bg1"/>
                </a:solidFill>
              </a:rPr>
              <a:t> of </a:t>
            </a:r>
            <a:r>
              <a:rPr lang="it-IT" b="1" dirty="0" err="1">
                <a:solidFill>
                  <a:schemeClr val="bg1"/>
                </a:solidFill>
              </a:rPr>
              <a:t>GHGs</a:t>
            </a:r>
            <a:r>
              <a:rPr lang="it-IT" b="1" dirty="0">
                <a:solidFill>
                  <a:schemeClr val="bg1"/>
                </a:solidFill>
              </a:rPr>
              <a:t> LAB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72940E4-0857-45EF-6599-137B997502F0}"/>
              </a:ext>
            </a:extLst>
          </p:cNvPr>
          <p:cNvSpPr txBox="1"/>
          <p:nvPr/>
        </p:nvSpPr>
        <p:spPr>
          <a:xfrm>
            <a:off x="6532945" y="1060796"/>
            <a:ext cx="26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Urban LAB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16AADA-029B-F63C-CC06-A489B5C2C1F8}"/>
              </a:ext>
            </a:extLst>
          </p:cNvPr>
          <p:cNvSpPr txBox="1"/>
          <p:nvPr/>
        </p:nvSpPr>
        <p:spPr>
          <a:xfrm>
            <a:off x="8300953" y="2560871"/>
            <a:ext cx="26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VOC LAB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75CB457-3F58-0E2F-E3EA-750DC2B5C1FA}"/>
              </a:ext>
            </a:extLst>
          </p:cNvPr>
          <p:cNvSpPr txBox="1"/>
          <p:nvPr/>
        </p:nvSpPr>
        <p:spPr>
          <a:xfrm>
            <a:off x="7942150" y="4034718"/>
            <a:ext cx="261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Ecophysiology</a:t>
            </a:r>
            <a:r>
              <a:rPr lang="it-IT" b="1" dirty="0">
                <a:solidFill>
                  <a:schemeClr val="bg1"/>
                </a:solidFill>
              </a:rPr>
              <a:t> LAB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B7B781C-2F16-AC7B-3B24-E4F601CB2DBA}"/>
              </a:ext>
            </a:extLst>
          </p:cNvPr>
          <p:cNvSpPr txBox="1"/>
          <p:nvPr/>
        </p:nvSpPr>
        <p:spPr>
          <a:xfrm>
            <a:off x="2686391" y="5175188"/>
            <a:ext cx="2610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Germoplasma: Valorizzazione &amp; Salvaguardia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E30EBB5-7775-4E5F-03A4-80E351E50CE8}"/>
              </a:ext>
            </a:extLst>
          </p:cNvPr>
          <p:cNvSpPr txBox="1"/>
          <p:nvPr/>
        </p:nvSpPr>
        <p:spPr>
          <a:xfrm>
            <a:off x="5863218" y="5257043"/>
            <a:ext cx="261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err="1">
                <a:solidFill>
                  <a:schemeClr val="bg1"/>
                </a:solidFill>
              </a:rPr>
              <a:t>Sustainable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err="1">
                <a:solidFill>
                  <a:schemeClr val="bg1"/>
                </a:solidFill>
              </a:rPr>
              <a:t>Crop</a:t>
            </a:r>
            <a:r>
              <a:rPr lang="it-IT" sz="1800" b="1" dirty="0">
                <a:solidFill>
                  <a:schemeClr val="bg1"/>
                </a:solidFill>
              </a:rPr>
              <a:t>  </a:t>
            </a:r>
            <a:r>
              <a:rPr lang="it-IT" sz="1800" b="1" dirty="0" err="1">
                <a:solidFill>
                  <a:schemeClr val="bg1"/>
                </a:solidFill>
              </a:rPr>
              <a:t>Protection</a:t>
            </a:r>
            <a:r>
              <a:rPr lang="it-IT" sz="1800" b="1" dirty="0">
                <a:solidFill>
                  <a:schemeClr val="bg1"/>
                </a:solidFill>
              </a:rPr>
              <a:t>  LAB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FCFDFF-1CD8-3B17-2FDD-8768D5AD5A27}"/>
              </a:ext>
            </a:extLst>
          </p:cNvPr>
          <p:cNvSpPr txBox="1"/>
          <p:nvPr/>
        </p:nvSpPr>
        <p:spPr>
          <a:xfrm>
            <a:off x="1211125" y="3608652"/>
            <a:ext cx="261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Sensory</a:t>
            </a:r>
            <a:r>
              <a:rPr lang="it-IT" b="1" dirty="0">
                <a:solidFill>
                  <a:schemeClr val="bg1"/>
                </a:solidFill>
              </a:rPr>
              <a:t> &amp; Consumer LAB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777C55E-0A01-7BF3-FF6D-9AE4808333CE}"/>
              </a:ext>
            </a:extLst>
          </p:cNvPr>
          <p:cNvSpPr txBox="1"/>
          <p:nvPr/>
        </p:nvSpPr>
        <p:spPr>
          <a:xfrm>
            <a:off x="1286415" y="1954353"/>
            <a:ext cx="28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Advanced Technologies</a:t>
            </a:r>
          </a:p>
          <a:p>
            <a:r>
              <a:rPr lang="it-IT" b="1" dirty="0">
                <a:solidFill>
                  <a:schemeClr val="bg1"/>
                </a:solidFill>
              </a:rPr>
              <a:t>for </a:t>
            </a:r>
            <a:r>
              <a:rPr lang="it-IT" b="1" dirty="0" err="1">
                <a:solidFill>
                  <a:schemeClr val="bg1"/>
                </a:solidFill>
              </a:rPr>
              <a:t>Plants</a:t>
            </a:r>
            <a:r>
              <a:rPr lang="it-IT" b="1" dirty="0">
                <a:solidFill>
                  <a:schemeClr val="bg1"/>
                </a:solidFill>
              </a:rPr>
              <a:t>, Products &amp; </a:t>
            </a:r>
            <a:r>
              <a:rPr lang="it-IT" b="1" dirty="0" err="1">
                <a:solidFill>
                  <a:schemeClr val="bg1"/>
                </a:solidFill>
              </a:rPr>
              <a:t>Environments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3ECC4EAE-804B-A24A-5A3F-CA957943BA54}"/>
              </a:ext>
            </a:extLst>
          </p:cNvPr>
          <p:cNvSpPr/>
          <p:nvPr/>
        </p:nvSpPr>
        <p:spPr>
          <a:xfrm rot="241043">
            <a:off x="4676737" y="1966660"/>
            <a:ext cx="2375771" cy="14516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Ambiente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3519B7C5-382E-86E7-869F-8C57D7A33EB5}"/>
              </a:ext>
            </a:extLst>
          </p:cNvPr>
          <p:cNvSpPr/>
          <p:nvPr/>
        </p:nvSpPr>
        <p:spPr>
          <a:xfrm rot="6792258">
            <a:off x="5434758" y="2839591"/>
            <a:ext cx="2230934" cy="15177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</a:rPr>
              <a:t>Ecofisiologia</a:t>
            </a:r>
            <a:endParaRPr lang="it-IT" sz="5400" b="1" cap="none" spc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1A2E80C7-2EA3-6A0B-7635-23B3483AD344}"/>
              </a:ext>
            </a:extLst>
          </p:cNvPr>
          <p:cNvSpPr/>
          <p:nvPr/>
        </p:nvSpPr>
        <p:spPr>
          <a:xfrm rot="11164341">
            <a:off x="4428391" y="3537160"/>
            <a:ext cx="2002466" cy="1581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Agricoltura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B352741-FF11-15B3-6F09-76FE6E9DBCB1}"/>
              </a:ext>
            </a:extLst>
          </p:cNvPr>
          <p:cNvSpPr/>
          <p:nvPr/>
        </p:nvSpPr>
        <p:spPr>
          <a:xfrm rot="16842428">
            <a:off x="3752988" y="2568224"/>
            <a:ext cx="2030266" cy="14239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rgbClr val="FFC000"/>
                </a:solidFill>
                <a:effectLst/>
              </a:rPr>
              <a:t>Produzione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9750929-A1BA-2AAF-6E6A-9F8A4B9560B0}"/>
              </a:ext>
            </a:extLst>
          </p:cNvPr>
          <p:cNvSpPr/>
          <p:nvPr/>
        </p:nvSpPr>
        <p:spPr>
          <a:xfrm flipH="1">
            <a:off x="4027147" y="2827496"/>
            <a:ext cx="3306955" cy="13696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Sostenibilità</a:t>
            </a:r>
          </a:p>
          <a:p>
            <a:pPr algn="ctr"/>
            <a:r>
              <a:rPr lang="it-IT" sz="2800" b="1" dirty="0">
                <a:ln w="12700"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Qualità</a:t>
            </a:r>
          </a:p>
          <a:p>
            <a:pPr algn="ctr"/>
            <a:r>
              <a:rPr lang="it-IT" sz="2700" b="1" dirty="0">
                <a:ln w="12700"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Benessere</a:t>
            </a:r>
          </a:p>
        </p:txBody>
      </p:sp>
    </p:spTree>
    <p:extLst>
      <p:ext uri="{BB962C8B-B14F-4D97-AF65-F5344CB8AC3E}">
        <p14:creationId xmlns:p14="http://schemas.microsoft.com/office/powerpoint/2010/main" val="246996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4360B92-EE85-D806-5AD2-89D3B86D82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7" y="3318840"/>
            <a:ext cx="932873" cy="9328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F74BFC-3C97-0B02-0D58-1A2050A6991E}"/>
              </a:ext>
            </a:extLst>
          </p:cNvPr>
          <p:cNvSpPr txBox="1"/>
          <p:nvPr/>
        </p:nvSpPr>
        <p:spPr>
          <a:xfrm>
            <a:off x="0" y="71639"/>
            <a:ext cx="12192000" cy="984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Personale: </a:t>
            </a:r>
            <a:r>
              <a:rPr lang="it-IT" sz="3600" b="1" dirty="0"/>
              <a:t>3</a:t>
            </a:r>
            <a:r>
              <a:rPr lang="it-IT" sz="3600" b="1" dirty="0">
                <a:solidFill>
                  <a:srgbClr val="FFFF00"/>
                </a:solidFill>
              </a:rPr>
              <a:t>3</a:t>
            </a:r>
            <a:r>
              <a:rPr lang="it-IT" sz="3600" dirty="0"/>
              <a:t> unità </a:t>
            </a:r>
          </a:p>
          <a:p>
            <a:r>
              <a:rPr lang="it-IT" sz="2200" b="1" dirty="0" err="1">
                <a:highlight>
                  <a:srgbClr val="0000FF"/>
                </a:highlight>
              </a:rPr>
              <a:t>CTer</a:t>
            </a:r>
            <a:r>
              <a:rPr lang="it-IT" sz="2200" b="1" dirty="0">
                <a:highlight>
                  <a:srgbClr val="0000FF"/>
                </a:highlight>
              </a:rPr>
              <a:t>: </a:t>
            </a:r>
            <a:r>
              <a:rPr lang="it-IT" sz="2200" b="1" dirty="0">
                <a:solidFill>
                  <a:srgbClr val="FFFF00"/>
                </a:solidFill>
                <a:highlight>
                  <a:srgbClr val="0000FF"/>
                </a:highlight>
              </a:rPr>
              <a:t>3</a:t>
            </a:r>
            <a:r>
              <a:rPr lang="it-IT" sz="2200" b="1" dirty="0">
                <a:highlight>
                  <a:srgbClr val="0000FF"/>
                </a:highlight>
              </a:rPr>
              <a:t> </a:t>
            </a:r>
            <a:r>
              <a:rPr lang="it-IT" sz="2200" b="1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</a:rPr>
              <a:t>R&amp;T_TI III: </a:t>
            </a:r>
            <a:r>
              <a:rPr lang="it-IT" sz="2200" b="1" dirty="0">
                <a:solidFill>
                  <a:srgbClr val="FFFF00"/>
                </a:solidFill>
                <a:highlight>
                  <a:srgbClr val="800080"/>
                </a:highlight>
              </a:rPr>
              <a:t>12</a:t>
            </a:r>
            <a:r>
              <a:rPr lang="it-IT" sz="2200" b="1" dirty="0">
                <a:solidFill>
                  <a:schemeClr val="bg1">
                    <a:lumMod val="95000"/>
                  </a:schemeClr>
                </a:solidFill>
                <a:highlight>
                  <a:srgbClr val="800080"/>
                </a:highlight>
              </a:rPr>
              <a:t>  </a:t>
            </a:r>
            <a:r>
              <a:rPr lang="it-IT" sz="2200" b="1" dirty="0">
                <a:solidFill>
                  <a:schemeClr val="bg1"/>
                </a:solidFill>
                <a:highlight>
                  <a:srgbClr val="0000FF"/>
                </a:highlight>
              </a:rPr>
              <a:t>1°R_TI: </a:t>
            </a:r>
            <a:r>
              <a:rPr lang="it-IT" sz="2200" b="1" dirty="0">
                <a:solidFill>
                  <a:srgbClr val="FFFF00"/>
                </a:solidFill>
                <a:highlight>
                  <a:srgbClr val="0000FF"/>
                </a:highlight>
              </a:rPr>
              <a:t>3</a:t>
            </a:r>
            <a:r>
              <a:rPr lang="it-IT" sz="2200" b="1" dirty="0">
                <a:solidFill>
                  <a:schemeClr val="bg1"/>
                </a:solidFill>
                <a:highlight>
                  <a:srgbClr val="0000FF"/>
                </a:highlight>
              </a:rPr>
              <a:t>   </a:t>
            </a:r>
            <a:r>
              <a:rPr lang="it-IT" sz="2200" b="1" dirty="0" err="1">
                <a:solidFill>
                  <a:schemeClr val="bg2"/>
                </a:solidFill>
                <a:highlight>
                  <a:srgbClr val="800080"/>
                </a:highlight>
              </a:rPr>
              <a:t>Ric</a:t>
            </a:r>
            <a:r>
              <a:rPr lang="it-IT" sz="2200" b="1" dirty="0">
                <a:solidFill>
                  <a:schemeClr val="bg2"/>
                </a:solidFill>
                <a:highlight>
                  <a:srgbClr val="800080"/>
                </a:highlight>
              </a:rPr>
              <a:t> TD: </a:t>
            </a:r>
            <a:r>
              <a:rPr lang="it-IT" sz="2200" b="1" dirty="0">
                <a:solidFill>
                  <a:srgbClr val="FFFF00"/>
                </a:solidFill>
                <a:highlight>
                  <a:srgbClr val="800080"/>
                </a:highlight>
              </a:rPr>
              <a:t>4</a:t>
            </a:r>
            <a:r>
              <a:rPr lang="it-IT" sz="2200" b="1" dirty="0">
                <a:solidFill>
                  <a:schemeClr val="bg2"/>
                </a:solidFill>
                <a:highlight>
                  <a:srgbClr val="800080"/>
                </a:highlight>
              </a:rPr>
              <a:t>  </a:t>
            </a:r>
            <a:r>
              <a:rPr lang="it-IT" sz="2200" b="1" dirty="0">
                <a:solidFill>
                  <a:schemeClr val="bg2"/>
                </a:solidFill>
              </a:rPr>
              <a:t> </a:t>
            </a:r>
            <a:r>
              <a:rPr lang="it-IT" sz="2200" b="1" dirty="0">
                <a:highlight>
                  <a:srgbClr val="0000FF"/>
                </a:highlight>
              </a:rPr>
              <a:t>ADR: </a:t>
            </a:r>
            <a:r>
              <a:rPr lang="it-IT" sz="2200" b="1" dirty="0">
                <a:solidFill>
                  <a:srgbClr val="FFFF00"/>
                </a:solidFill>
                <a:highlight>
                  <a:srgbClr val="0000FF"/>
                </a:highlight>
              </a:rPr>
              <a:t>5</a:t>
            </a:r>
            <a:r>
              <a:rPr lang="it-IT" sz="2200" b="1" dirty="0">
                <a:highlight>
                  <a:srgbClr val="0000FF"/>
                </a:highlight>
              </a:rPr>
              <a:t>   </a:t>
            </a:r>
            <a:r>
              <a:rPr lang="it-IT" sz="2200" b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Associati Senior: </a:t>
            </a:r>
            <a:r>
              <a:rPr lang="it-IT" sz="2200" b="1" dirty="0">
                <a:solidFill>
                  <a:srgbClr val="FFFF00"/>
                </a:solidFill>
                <a:highlight>
                  <a:srgbClr val="800080"/>
                </a:highlight>
              </a:rPr>
              <a:t>4</a:t>
            </a:r>
            <a:r>
              <a:rPr lang="it-IT" sz="22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800080"/>
                </a:highlight>
              </a:rPr>
              <a:t>  </a:t>
            </a:r>
            <a:r>
              <a:rPr lang="it-IT" sz="2200" b="1" dirty="0" err="1">
                <a:highlight>
                  <a:srgbClr val="0000FF"/>
                </a:highlight>
              </a:rPr>
              <a:t>CTAmm</a:t>
            </a:r>
            <a:r>
              <a:rPr lang="it-IT" sz="2200" b="1" dirty="0">
                <a:highlight>
                  <a:srgbClr val="0000FF"/>
                </a:highlight>
              </a:rPr>
              <a:t>: 1</a:t>
            </a:r>
            <a:r>
              <a:rPr lang="it-IT" sz="2200" dirty="0">
                <a:highlight>
                  <a:srgbClr val="0000FF"/>
                </a:highlight>
              </a:rPr>
              <a:t>    </a:t>
            </a:r>
            <a:r>
              <a:rPr lang="it-IT" sz="2200" b="1" dirty="0">
                <a:solidFill>
                  <a:srgbClr val="FFFF00"/>
                </a:solidFill>
              </a:rPr>
              <a:t>1 </a:t>
            </a:r>
            <a:r>
              <a:rPr lang="it-IT" sz="2200" b="1" dirty="0" err="1">
                <a:solidFill>
                  <a:srgbClr val="FFFF00"/>
                </a:solidFill>
              </a:rPr>
              <a:t>RAmm</a:t>
            </a:r>
            <a:r>
              <a:rPr lang="it-IT" sz="2200" b="1" dirty="0">
                <a:solidFill>
                  <a:srgbClr val="FFFF00"/>
                </a:solidFill>
              </a:rPr>
              <a:t> </a:t>
            </a:r>
            <a:r>
              <a:rPr lang="it-IT" sz="2200" dirty="0">
                <a:solidFill>
                  <a:srgbClr val="FFFF00"/>
                </a:solidFill>
              </a:rPr>
              <a:t>(DaD)    </a:t>
            </a:r>
          </a:p>
        </p:txBody>
      </p:sp>
      <p:pic>
        <p:nvPicPr>
          <p:cNvPr id="11" name="Immagine 1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DCE0D3D-4669-0B03-683A-E35874F251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6" y="2217306"/>
            <a:ext cx="932873" cy="932873"/>
          </a:xfrm>
          <a:prstGeom prst="rect">
            <a:avLst/>
          </a:prstGeom>
        </p:spPr>
      </p:pic>
      <p:pic>
        <p:nvPicPr>
          <p:cNvPr id="12" name="Immagine 1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732418A-313B-0F6F-EE79-67C7943351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66" y="3318734"/>
            <a:ext cx="932873" cy="93287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AE00CFD-47FB-C016-3E8D-72E79BAA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111" y="5468303"/>
            <a:ext cx="475238" cy="9328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4699D2D-09C0-1ED9-766F-5A426963A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239" y="5459095"/>
            <a:ext cx="475238" cy="932874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4A7DEECB-9296-8B1B-C096-2C11C4027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477" y="5467486"/>
            <a:ext cx="475238" cy="93287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249D2A96-110A-315F-63D4-AA67B1CB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26" y="5441365"/>
            <a:ext cx="475238" cy="932874"/>
          </a:xfrm>
          <a:prstGeom prst="rect">
            <a:avLst/>
          </a:prstGeom>
        </p:spPr>
      </p:pic>
      <p:pic>
        <p:nvPicPr>
          <p:cNvPr id="42" name="Immagine 4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6516A48-2CAB-4456-AA92-A1C2DC5CA1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93" y="2208915"/>
            <a:ext cx="932873" cy="932873"/>
          </a:xfrm>
          <a:prstGeom prst="rect">
            <a:avLst/>
          </a:prstGeom>
        </p:spPr>
      </p:pic>
      <p:pic>
        <p:nvPicPr>
          <p:cNvPr id="43" name="Immagine 4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A7D78E9-0FC3-3028-EE7D-8E0DD1EF9F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29" y="2235036"/>
            <a:ext cx="932873" cy="932873"/>
          </a:xfrm>
          <a:prstGeom prst="rect">
            <a:avLst/>
          </a:prstGeom>
        </p:spPr>
      </p:pic>
      <p:pic>
        <p:nvPicPr>
          <p:cNvPr id="44" name="Immagine 4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F6E0790-6134-B266-7483-B46BC1854D5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48" y="2217305"/>
            <a:ext cx="932873" cy="932873"/>
          </a:xfrm>
          <a:prstGeom prst="rect">
            <a:avLst/>
          </a:prstGeom>
        </p:spPr>
      </p:pic>
      <p:pic>
        <p:nvPicPr>
          <p:cNvPr id="45" name="Immagine 4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26449A6-F0ED-7437-58E9-217151C6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24" y="2225695"/>
            <a:ext cx="932873" cy="932873"/>
          </a:xfrm>
          <a:prstGeom prst="rect">
            <a:avLst/>
          </a:prstGeom>
        </p:spPr>
      </p:pic>
      <p:pic>
        <p:nvPicPr>
          <p:cNvPr id="48" name="Immagine 4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00BCF80-37D3-66A8-634C-7CE68DAD7B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68" y="2235036"/>
            <a:ext cx="932873" cy="932873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DB607AF-A8B5-E2FB-7B1C-702E7F78348A}"/>
              </a:ext>
            </a:extLst>
          </p:cNvPr>
          <p:cNvSpPr txBox="1"/>
          <p:nvPr/>
        </p:nvSpPr>
        <p:spPr>
          <a:xfrm>
            <a:off x="2680531" y="3930426"/>
            <a:ext cx="2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52" name="Immagine 5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1285AC23-D49B-7699-8EE9-1D04F404A3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08" y="2244377"/>
            <a:ext cx="932873" cy="932873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FD0A93C2-9011-55CD-DA9E-13143C879952}"/>
              </a:ext>
            </a:extLst>
          </p:cNvPr>
          <p:cNvSpPr txBox="1"/>
          <p:nvPr/>
        </p:nvSpPr>
        <p:spPr>
          <a:xfrm>
            <a:off x="3513766" y="2426816"/>
            <a:ext cx="2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54" name="Immagine 5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91A605A-FDB0-60CD-DC3D-3E76873DF6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84" y="3342965"/>
            <a:ext cx="932873" cy="932873"/>
          </a:xfrm>
          <a:prstGeom prst="rect">
            <a:avLst/>
          </a:prstGeom>
        </p:spPr>
      </p:pic>
      <p:pic>
        <p:nvPicPr>
          <p:cNvPr id="57" name="Immagine 5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2EAD330-B075-6CC0-D341-CA8690097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4" y="3309499"/>
            <a:ext cx="932873" cy="932873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FB8353A-E38B-3178-2E11-E599E762B1D7}"/>
              </a:ext>
            </a:extLst>
          </p:cNvPr>
          <p:cNvSpPr txBox="1"/>
          <p:nvPr/>
        </p:nvSpPr>
        <p:spPr>
          <a:xfrm>
            <a:off x="3035790" y="2426816"/>
            <a:ext cx="2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6A9B228-6EAD-B942-D195-37918705E460}"/>
              </a:ext>
            </a:extLst>
          </p:cNvPr>
          <p:cNvSpPr txBox="1"/>
          <p:nvPr/>
        </p:nvSpPr>
        <p:spPr>
          <a:xfrm>
            <a:off x="677613" y="2455251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8FBD28C-9AB0-8F83-5AEC-8828EC3C10F4}"/>
              </a:ext>
            </a:extLst>
          </p:cNvPr>
          <p:cNvSpPr txBox="1"/>
          <p:nvPr/>
        </p:nvSpPr>
        <p:spPr>
          <a:xfrm>
            <a:off x="1162520" y="2459870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9083269-941A-4CA5-6C6F-5CAE650F9BD9}"/>
              </a:ext>
            </a:extLst>
          </p:cNvPr>
          <p:cNvSpPr txBox="1"/>
          <p:nvPr/>
        </p:nvSpPr>
        <p:spPr>
          <a:xfrm>
            <a:off x="1644606" y="2488371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973D0089-B4E0-EC67-FB58-CDE9BADA1523}"/>
              </a:ext>
            </a:extLst>
          </p:cNvPr>
          <p:cNvSpPr txBox="1"/>
          <p:nvPr/>
        </p:nvSpPr>
        <p:spPr>
          <a:xfrm>
            <a:off x="2085866" y="2501295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D7A6CB4-2973-45F5-7A10-8E71CB64F3A8}"/>
              </a:ext>
            </a:extLst>
          </p:cNvPr>
          <p:cNvSpPr txBox="1"/>
          <p:nvPr/>
        </p:nvSpPr>
        <p:spPr>
          <a:xfrm>
            <a:off x="2510508" y="2501295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pic>
        <p:nvPicPr>
          <p:cNvPr id="64" name="Immagine 6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FED8BC8-CF9F-3BAB-CDFE-B52640D4BB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55" y="2261149"/>
            <a:ext cx="932873" cy="932873"/>
          </a:xfrm>
          <a:prstGeom prst="rect">
            <a:avLst/>
          </a:prstGeom>
        </p:spPr>
      </p:pic>
      <p:pic>
        <p:nvPicPr>
          <p:cNvPr id="65" name="Immagine 6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96362B6-4323-DE32-480A-21B6EEDC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60" y="2225690"/>
            <a:ext cx="932873" cy="932873"/>
          </a:xfrm>
          <a:prstGeom prst="rect">
            <a:avLst/>
          </a:prstGeo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41B611D-4ED8-802C-D661-CAE774BE69C5}"/>
              </a:ext>
            </a:extLst>
          </p:cNvPr>
          <p:cNvSpPr txBox="1"/>
          <p:nvPr/>
        </p:nvSpPr>
        <p:spPr>
          <a:xfrm>
            <a:off x="3903302" y="2481364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00"/>
                </a:highlight>
              </a:rPr>
              <a:t>TD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6C519E68-E70F-B849-1521-D520DD7BC28D}"/>
              </a:ext>
            </a:extLst>
          </p:cNvPr>
          <p:cNvSpPr txBox="1"/>
          <p:nvPr/>
        </p:nvSpPr>
        <p:spPr>
          <a:xfrm>
            <a:off x="1198396" y="5666308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00F7A244-27AC-9A4B-FEDB-AE38BC85E38C}"/>
              </a:ext>
            </a:extLst>
          </p:cNvPr>
          <p:cNvSpPr txBox="1"/>
          <p:nvPr/>
        </p:nvSpPr>
        <p:spPr>
          <a:xfrm>
            <a:off x="1646382" y="3517318"/>
            <a:ext cx="2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6AEBE3AA-8303-5E19-6B8A-4280B4083F5A}"/>
              </a:ext>
            </a:extLst>
          </p:cNvPr>
          <p:cNvSpPr txBox="1"/>
          <p:nvPr/>
        </p:nvSpPr>
        <p:spPr>
          <a:xfrm>
            <a:off x="735570" y="3578874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2250745A-F1F2-D3C9-F625-A701204707A5}"/>
              </a:ext>
            </a:extLst>
          </p:cNvPr>
          <p:cNvSpPr txBox="1"/>
          <p:nvPr/>
        </p:nvSpPr>
        <p:spPr>
          <a:xfrm>
            <a:off x="273524" y="3582663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3C0A584D-FBF7-E316-3BE5-945E084C8EA9}"/>
              </a:ext>
            </a:extLst>
          </p:cNvPr>
          <p:cNvSpPr txBox="1"/>
          <p:nvPr/>
        </p:nvSpPr>
        <p:spPr>
          <a:xfrm>
            <a:off x="1702065" y="5687702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7E16926-DEED-351B-B33C-37B0AACCB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059" y="5470811"/>
            <a:ext cx="475238" cy="93287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BB8BC12-C831-6433-24A8-DEF5FB8EE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916" y="5468306"/>
            <a:ext cx="475238" cy="9328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8F63B9-4186-9972-555C-746A2D9964B6}"/>
              </a:ext>
            </a:extLst>
          </p:cNvPr>
          <p:cNvSpPr txBox="1"/>
          <p:nvPr/>
        </p:nvSpPr>
        <p:spPr>
          <a:xfrm>
            <a:off x="2124073" y="5694367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00"/>
                </a:highlight>
              </a:rPr>
              <a:t>TD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EA47BF-7D8E-AD4C-DC29-C72A6A18E5AB}"/>
              </a:ext>
            </a:extLst>
          </p:cNvPr>
          <p:cNvSpPr txBox="1"/>
          <p:nvPr/>
        </p:nvSpPr>
        <p:spPr>
          <a:xfrm>
            <a:off x="2533119" y="5666308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00"/>
                </a:highlight>
              </a:rPr>
              <a:t>TD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CAC6A7-90EE-FBD1-B281-7BA9B27ED63A}"/>
              </a:ext>
            </a:extLst>
          </p:cNvPr>
          <p:cNvSpPr txBox="1"/>
          <p:nvPr/>
        </p:nvSpPr>
        <p:spPr>
          <a:xfrm>
            <a:off x="3018968" y="5682051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00"/>
                </a:highlight>
              </a:rPr>
              <a:t>TD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CBD013-B6BE-12F5-1E66-468B9CB2F15F}"/>
              </a:ext>
            </a:extLst>
          </p:cNvPr>
          <p:cNvSpPr txBox="1"/>
          <p:nvPr/>
        </p:nvSpPr>
        <p:spPr>
          <a:xfrm>
            <a:off x="729696" y="5663437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B30CE8-124E-F37D-71E4-A1F187602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7" y="5476248"/>
            <a:ext cx="475238" cy="9328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D0C168-2FBD-F848-A0E2-EE1F072FB47E}"/>
              </a:ext>
            </a:extLst>
          </p:cNvPr>
          <p:cNvSpPr txBox="1"/>
          <p:nvPr/>
        </p:nvSpPr>
        <p:spPr>
          <a:xfrm>
            <a:off x="251190" y="5705284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FF"/>
                </a:highlight>
              </a:rPr>
              <a:t>CT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8725110-FDF5-3841-B821-AD6A7DEA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245" y="5473232"/>
            <a:ext cx="475238" cy="93287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C0B16A8-671E-644E-11ED-66B5D54F4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665" y="5496569"/>
            <a:ext cx="475238" cy="93287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40A432-26DF-9BA9-FD25-5905AFECA16B}"/>
              </a:ext>
            </a:extLst>
          </p:cNvPr>
          <p:cNvSpPr txBox="1"/>
          <p:nvPr/>
        </p:nvSpPr>
        <p:spPr>
          <a:xfrm>
            <a:off x="3385003" y="5676741"/>
            <a:ext cx="43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00FF"/>
                </a:highlight>
              </a:rPr>
              <a:t>ADR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7B97098-ECF7-3740-6CE5-0CC4AF03211C}"/>
              </a:ext>
            </a:extLst>
          </p:cNvPr>
          <p:cNvSpPr txBox="1"/>
          <p:nvPr/>
        </p:nvSpPr>
        <p:spPr>
          <a:xfrm>
            <a:off x="3806451" y="5676741"/>
            <a:ext cx="43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00FF"/>
                </a:highlight>
              </a:rPr>
              <a:t>ADR</a:t>
            </a:r>
          </a:p>
        </p:txBody>
      </p:sp>
      <p:pic>
        <p:nvPicPr>
          <p:cNvPr id="19" name="Immagine 1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005154D-B32D-0340-B8FF-242D6BA4614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05" y="4393974"/>
            <a:ext cx="932873" cy="932873"/>
          </a:xfrm>
          <a:prstGeom prst="rect">
            <a:avLst/>
          </a:prstGeom>
        </p:spPr>
      </p:pic>
      <p:pic>
        <p:nvPicPr>
          <p:cNvPr id="20" name="Immagine 1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CF1BCCF2-3340-1FC2-0F49-BB3AA70255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8" y="4348085"/>
            <a:ext cx="932873" cy="932873"/>
          </a:xfrm>
          <a:prstGeom prst="rect">
            <a:avLst/>
          </a:prstGeom>
        </p:spPr>
      </p:pic>
      <p:pic>
        <p:nvPicPr>
          <p:cNvPr id="21" name="Immagine 2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0E512A5-405E-97D3-C06E-E1E0F37815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17" y="4369351"/>
            <a:ext cx="932873" cy="932873"/>
          </a:xfrm>
          <a:prstGeom prst="rect">
            <a:avLst/>
          </a:prstGeom>
        </p:spPr>
      </p:pic>
      <p:pic>
        <p:nvPicPr>
          <p:cNvPr id="22" name="Immagine 2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6B0F9C0-4BFB-4BB9-6098-E232BD4967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027" y="4380334"/>
            <a:ext cx="932873" cy="932873"/>
          </a:xfrm>
          <a:prstGeom prst="rect">
            <a:avLst/>
          </a:prstGeom>
        </p:spPr>
      </p:pic>
      <p:pic>
        <p:nvPicPr>
          <p:cNvPr id="23" name="Immagine 2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DF9A3C7-EA5F-BE05-A234-EDD5F4CDCC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6" y="4428478"/>
            <a:ext cx="932873" cy="93287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7DC7C86-EF90-6284-31E7-498918B36515}"/>
              </a:ext>
            </a:extLst>
          </p:cNvPr>
          <p:cNvSpPr txBox="1"/>
          <p:nvPr/>
        </p:nvSpPr>
        <p:spPr>
          <a:xfrm>
            <a:off x="239945" y="4535421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FF"/>
                </a:highlight>
              </a:rPr>
              <a:t>CT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913E2F3-7DEC-5A71-3AB5-B894D01F0B95}"/>
              </a:ext>
            </a:extLst>
          </p:cNvPr>
          <p:cNvSpPr txBox="1"/>
          <p:nvPr/>
        </p:nvSpPr>
        <p:spPr>
          <a:xfrm>
            <a:off x="716636" y="4566115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CA3F668-620D-AC8A-7DB2-5CB6A48BE03B}"/>
              </a:ext>
            </a:extLst>
          </p:cNvPr>
          <p:cNvSpPr txBox="1"/>
          <p:nvPr/>
        </p:nvSpPr>
        <p:spPr>
          <a:xfrm>
            <a:off x="1193478" y="4589642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8BC645C-625F-496E-3D70-DBA37494B6CE}"/>
              </a:ext>
            </a:extLst>
          </p:cNvPr>
          <p:cNvSpPr txBox="1"/>
          <p:nvPr/>
        </p:nvSpPr>
        <p:spPr>
          <a:xfrm>
            <a:off x="2553601" y="4648693"/>
            <a:ext cx="43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00FF"/>
                </a:highlight>
              </a:rPr>
              <a:t>ADR</a:t>
            </a:r>
          </a:p>
        </p:txBody>
      </p:sp>
      <p:pic>
        <p:nvPicPr>
          <p:cNvPr id="29" name="Immagine 2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4B7A5EA-6911-81F6-FF17-9852F7875B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04" y="4414160"/>
            <a:ext cx="932873" cy="932873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DFCF483-CBF5-C3D2-482E-7635B5D4AD88}"/>
              </a:ext>
            </a:extLst>
          </p:cNvPr>
          <p:cNvSpPr txBox="1"/>
          <p:nvPr/>
        </p:nvSpPr>
        <p:spPr>
          <a:xfrm>
            <a:off x="1664437" y="4618955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F840666-CCBD-3932-1390-713A6EB3D841}"/>
              </a:ext>
            </a:extLst>
          </p:cNvPr>
          <p:cNvSpPr txBox="1"/>
          <p:nvPr/>
        </p:nvSpPr>
        <p:spPr>
          <a:xfrm>
            <a:off x="2146525" y="4635899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D835551-D52D-13D1-42E9-44B5BAA9536C}"/>
              </a:ext>
            </a:extLst>
          </p:cNvPr>
          <p:cNvSpPr txBox="1"/>
          <p:nvPr/>
        </p:nvSpPr>
        <p:spPr>
          <a:xfrm>
            <a:off x="194633" y="2426816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00FFFF"/>
                </a:highlight>
              </a:rPr>
              <a:t>CT</a:t>
            </a:r>
          </a:p>
        </p:txBody>
      </p:sp>
      <p:pic>
        <p:nvPicPr>
          <p:cNvPr id="33" name="Immagine 3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44F3E81-99B6-7E8E-A033-D0A92EBE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20" y="3348759"/>
            <a:ext cx="932873" cy="932873"/>
          </a:xfrm>
          <a:prstGeom prst="rect">
            <a:avLst/>
          </a:prstGeom>
        </p:spPr>
      </p:pic>
      <p:pic>
        <p:nvPicPr>
          <p:cNvPr id="34" name="Immagine 3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3AE017F0-6269-0B91-40B7-040273D7A8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80" y="3382585"/>
            <a:ext cx="932873" cy="932873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F370124-EDE5-C32D-1DF9-AC2D1F4CF65C}"/>
              </a:ext>
            </a:extLst>
          </p:cNvPr>
          <p:cNvSpPr txBox="1"/>
          <p:nvPr/>
        </p:nvSpPr>
        <p:spPr>
          <a:xfrm>
            <a:off x="2517072" y="3568367"/>
            <a:ext cx="43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00FF"/>
                </a:highlight>
              </a:rPr>
              <a:t>ADR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A92BFFD0-A61B-79AA-572C-2FDFB11C496B}"/>
              </a:ext>
            </a:extLst>
          </p:cNvPr>
          <p:cNvSpPr txBox="1"/>
          <p:nvPr/>
        </p:nvSpPr>
        <p:spPr>
          <a:xfrm>
            <a:off x="1206397" y="3580818"/>
            <a:ext cx="386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FF00"/>
                </a:highlight>
              </a:rPr>
              <a:t>II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A4DCFD9-EC70-2607-F37F-5AA7B5D5E592}"/>
              </a:ext>
            </a:extLst>
          </p:cNvPr>
          <p:cNvSpPr txBox="1"/>
          <p:nvPr/>
        </p:nvSpPr>
        <p:spPr>
          <a:xfrm>
            <a:off x="2094120" y="3522056"/>
            <a:ext cx="23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47" name="Immagine 4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5ECCD4E-5410-5416-77F4-69FDCC2919B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66" y="2265428"/>
            <a:ext cx="932873" cy="932873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C41C24F-E2FF-0728-18F3-0BA0E1825371}"/>
              </a:ext>
            </a:extLst>
          </p:cNvPr>
          <p:cNvSpPr txBox="1"/>
          <p:nvPr/>
        </p:nvSpPr>
        <p:spPr>
          <a:xfrm>
            <a:off x="4309481" y="2487788"/>
            <a:ext cx="432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highlight>
                  <a:srgbClr val="FF00FF"/>
                </a:highlight>
              </a:rPr>
              <a:t>ADR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47F27E8-903C-5BFE-13D9-DE2D03E21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42" y="978389"/>
            <a:ext cx="493388" cy="493388"/>
          </a:xfrm>
          <a:prstGeom prst="rect">
            <a:avLst/>
          </a:prstGeom>
        </p:spPr>
      </p:pic>
      <p:pic>
        <p:nvPicPr>
          <p:cNvPr id="74" name="Immagine 73" descr="Immagine che contiene giocattolo, cartone animato&#10;&#10;Descrizione generata automaticamente">
            <a:extLst>
              <a:ext uri="{FF2B5EF4-FFF2-40B4-BE49-F238E27FC236}">
                <a16:creationId xmlns:a16="http://schemas.microsoft.com/office/drawing/2014/main" id="{2B49AF54-05F5-12B4-5A39-16296F5CB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41" y="975874"/>
            <a:ext cx="569427" cy="644991"/>
          </a:xfrm>
          <a:prstGeom prst="rect">
            <a:avLst/>
          </a:prstGeom>
        </p:spPr>
      </p:pic>
      <p:pic>
        <p:nvPicPr>
          <p:cNvPr id="75" name="Immagine 74" descr="Immagine che contiene giocattolo, cartone animato&#10;&#10;Descrizione generata automaticamente">
            <a:extLst>
              <a:ext uri="{FF2B5EF4-FFF2-40B4-BE49-F238E27FC236}">
                <a16:creationId xmlns:a16="http://schemas.microsoft.com/office/drawing/2014/main" id="{EB771AE9-F6B9-42BF-CB72-5CCFA6464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65" y="974389"/>
            <a:ext cx="569427" cy="644991"/>
          </a:xfrm>
          <a:prstGeom prst="rect">
            <a:avLst/>
          </a:prstGeom>
        </p:spPr>
      </p:pic>
      <p:pic>
        <p:nvPicPr>
          <p:cNvPr id="76" name="Immagine 75" descr="Immagine che contiene giocattolo, cartone animato&#10;&#10;Descrizione generata automaticamente">
            <a:extLst>
              <a:ext uri="{FF2B5EF4-FFF2-40B4-BE49-F238E27FC236}">
                <a16:creationId xmlns:a16="http://schemas.microsoft.com/office/drawing/2014/main" id="{22DD14C3-D96B-A642-47F5-F6CF46B8CF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81" y="974389"/>
            <a:ext cx="569427" cy="644991"/>
          </a:xfrm>
          <a:prstGeom prst="rect">
            <a:avLst/>
          </a:prstGeom>
        </p:spPr>
      </p:pic>
      <p:pic>
        <p:nvPicPr>
          <p:cNvPr id="77" name="Immagine 76" descr="Immagine che contiene giocattolo, cartone animato&#10;&#10;Descrizione generata automaticamente">
            <a:extLst>
              <a:ext uri="{FF2B5EF4-FFF2-40B4-BE49-F238E27FC236}">
                <a16:creationId xmlns:a16="http://schemas.microsoft.com/office/drawing/2014/main" id="{6F0B3E16-9FCE-621C-4AD6-EAD050F679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28" y="975542"/>
            <a:ext cx="569427" cy="644991"/>
          </a:xfrm>
          <a:prstGeom prst="rect">
            <a:avLst/>
          </a:prstGeom>
        </p:spPr>
      </p:pic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7960C537-E5B0-CA8C-91B2-19A407A51F66}"/>
              </a:ext>
            </a:extLst>
          </p:cNvPr>
          <p:cNvSpPr txBox="1"/>
          <p:nvPr/>
        </p:nvSpPr>
        <p:spPr>
          <a:xfrm>
            <a:off x="1857477" y="1773576"/>
            <a:ext cx="731505" cy="369332"/>
          </a:xfrm>
          <a:prstGeom prst="rect">
            <a:avLst/>
          </a:prstGeom>
          <a:solidFill>
            <a:srgbClr val="E676BE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Staff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ED9642DD-A6E8-2477-6591-8B90F087330F}"/>
              </a:ext>
            </a:extLst>
          </p:cNvPr>
          <p:cNvSpPr txBox="1"/>
          <p:nvPr/>
        </p:nvSpPr>
        <p:spPr>
          <a:xfrm>
            <a:off x="7907659" y="1773576"/>
            <a:ext cx="1063979" cy="369332"/>
          </a:xfrm>
          <a:prstGeom prst="rect">
            <a:avLst/>
          </a:prstGeom>
          <a:solidFill>
            <a:srgbClr val="E676BE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Output</a:t>
            </a:r>
          </a:p>
        </p:txBody>
      </p:sp>
      <p:pic>
        <p:nvPicPr>
          <p:cNvPr id="81" name="Immagine 80">
            <a:extLst>
              <a:ext uri="{FF2B5EF4-FFF2-40B4-BE49-F238E27FC236}">
                <a16:creationId xmlns:a16="http://schemas.microsoft.com/office/drawing/2014/main" id="{FAA1BD28-0180-200E-75B4-D8368B943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4268" y="2176515"/>
            <a:ext cx="6750763" cy="45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4206E-C3AF-3006-1C28-942BDDDD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mmagine che contiene cerchio, clipart">
            <a:extLst>
              <a:ext uri="{FF2B5EF4-FFF2-40B4-BE49-F238E27FC236}">
                <a16:creationId xmlns:a16="http://schemas.microsoft.com/office/drawing/2014/main" id="{0EDA406E-D9D1-C988-6289-555404023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2143125" cy="2143125"/>
          </a:xfr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0C786D-7CDE-933B-158E-B1A61B68A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01" y="173292"/>
            <a:ext cx="11677072" cy="65114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4DCA142-174E-826E-BD7A-AAA3C7DE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531" y="575233"/>
            <a:ext cx="2064205" cy="177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1711EC8-45E3-4089-8524-3D4ED0F6F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238" y="4265533"/>
            <a:ext cx="2160762" cy="22965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A7129FC-1691-E8A3-867C-D9FFD5C7C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19" y="4313835"/>
            <a:ext cx="2229161" cy="224821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BA1428C-D508-3D72-11C5-DEFCDD039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86" y="-98982"/>
            <a:ext cx="11202495" cy="70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7EA31-5B1F-AD20-D0C6-56FA0AD6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4F299E-2511-3DE9-6EB0-EFA780E5E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71B150-3F7F-7876-7E9D-64533ADF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4"/>
            <a:ext cx="12192000" cy="68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51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stefano.predieri@ibe.cnr.it</dc:creator>
  <cp:lastModifiedBy>STEFANO PREDIERI</cp:lastModifiedBy>
  <cp:revision>8</cp:revision>
  <dcterms:created xsi:type="dcterms:W3CDTF">2024-03-15T14:20:46Z</dcterms:created>
  <dcterms:modified xsi:type="dcterms:W3CDTF">2024-04-09T07:30:26Z</dcterms:modified>
</cp:coreProperties>
</file>